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1" r:id="rId1"/>
  </p:sldMasterIdLst>
  <p:notesMasterIdLst>
    <p:notesMasterId r:id="rId17"/>
  </p:notesMasterIdLst>
  <p:handoutMasterIdLst>
    <p:handoutMasterId r:id="rId18"/>
  </p:handoutMasterIdLst>
  <p:sldIdLst>
    <p:sldId id="256" r:id="rId2"/>
    <p:sldId id="263" r:id="rId3"/>
    <p:sldId id="264" r:id="rId4"/>
    <p:sldId id="265" r:id="rId5"/>
    <p:sldId id="266" r:id="rId6"/>
    <p:sldId id="262" r:id="rId7"/>
    <p:sldId id="267" r:id="rId8"/>
    <p:sldId id="261" r:id="rId9"/>
    <p:sldId id="259" r:id="rId10"/>
    <p:sldId id="260" r:id="rId11"/>
    <p:sldId id="268" r:id="rId12"/>
    <p:sldId id="269" r:id="rId13"/>
    <p:sldId id="270" r:id="rId14"/>
    <p:sldId id="271" r:id="rId15"/>
    <p:sldId id="272" r:id="rId16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9C76D"/>
    <a:srgbClr val="6FF7F4"/>
    <a:srgbClr val="F670F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4506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4506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fld id="{62A6109D-5BFB-4AF5-9EB4-79E7F037C1C9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F000220-6223-4362-873B-4A2CAB569BAA}" type="datetimeFigureOut">
              <a:rPr lang="en-US" smtClean="0"/>
              <a:t>2/5/2009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5EE29D4-4EA1-493E-96D5-69207D1D7FDE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EE29D4-4EA1-493E-96D5-69207D1D7FDE}" type="slidenum">
              <a:rPr lang="en-US" smtClean="0"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Freeform 2"/>
          <p:cNvSpPr>
            <a:spLocks/>
          </p:cNvSpPr>
          <p:nvPr/>
        </p:nvSpPr>
        <p:spPr bwMode="blackWhite">
          <a:xfrm>
            <a:off x="20638" y="12700"/>
            <a:ext cx="8896350" cy="6780213"/>
          </a:xfrm>
          <a:custGeom>
            <a:avLst/>
            <a:gdLst/>
            <a:ahLst/>
            <a:cxnLst>
              <a:cxn ang="0">
                <a:pos x="2822" y="0"/>
              </a:cxn>
              <a:cxn ang="0">
                <a:pos x="0" y="975"/>
              </a:cxn>
              <a:cxn ang="0">
                <a:pos x="2169" y="3619"/>
              </a:cxn>
              <a:cxn ang="0">
                <a:pos x="3985" y="1125"/>
              </a:cxn>
              <a:cxn ang="0">
                <a:pos x="2822" y="0"/>
              </a:cxn>
              <a:cxn ang="0">
                <a:pos x="2822" y="0"/>
              </a:cxn>
            </a:cxnLst>
            <a:rect l="0" t="0" r="r" b="b"/>
            <a:pathLst>
              <a:path w="3985" h="3619">
                <a:moveTo>
                  <a:pt x="2822" y="0"/>
                </a:moveTo>
                <a:lnTo>
                  <a:pt x="0" y="975"/>
                </a:lnTo>
                <a:lnTo>
                  <a:pt x="2169" y="3619"/>
                </a:lnTo>
                <a:lnTo>
                  <a:pt x="3985" y="1125"/>
                </a:lnTo>
                <a:lnTo>
                  <a:pt x="2822" y="0"/>
                </a:lnTo>
                <a:lnTo>
                  <a:pt x="2822" y="0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371600" y="1511300"/>
            <a:ext cx="6400800" cy="2273300"/>
          </a:xfrm>
          <a:effectLst>
            <a:outerShdw dist="45791" dir="2021404" algn="ctr" rotWithShape="0">
              <a:schemeClr val="bg2"/>
            </a:outerShdw>
          </a:effectLst>
        </p:spPr>
        <p:txBody>
          <a:bodyPr/>
          <a:lstStyle>
            <a:lvl1pPr>
              <a:defRPr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549400" y="4051300"/>
            <a:ext cx="6032500" cy="1003300"/>
          </a:xfrm>
        </p:spPr>
        <p:txBody>
          <a:bodyPr/>
          <a:lstStyle>
            <a:lvl1pPr marL="0" indent="0" algn="ctr">
              <a:buFontTx/>
              <a:buNone/>
              <a:defRPr sz="2800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8197" name="Rectangle 5"/>
          <p:cNvSpPr>
            <a:spLocks noGrp="1" noChangeArrowheads="1"/>
          </p:cNvSpPr>
          <p:nvPr>
            <p:ph type="dt" sz="half" idx="2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199" name="Rectangle 7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A1B75B72-6747-4D7C-A143-B30495D04E7F}" type="slidenum">
              <a:rPr lang="en-US"/>
              <a:pPr/>
              <a:t>‹#›</a:t>
            </a:fld>
            <a:endParaRPr lang="en-US"/>
          </a:p>
        </p:txBody>
      </p:sp>
      <p:grpSp>
        <p:nvGrpSpPr>
          <p:cNvPr id="8200" name="Group 8"/>
          <p:cNvGrpSpPr>
            <a:grpSpLocks/>
          </p:cNvGrpSpPr>
          <p:nvPr/>
        </p:nvGrpSpPr>
        <p:grpSpPr bwMode="auto">
          <a:xfrm>
            <a:off x="195263" y="234950"/>
            <a:ext cx="3787775" cy="1778000"/>
            <a:chOff x="123" y="148"/>
            <a:chExt cx="2386" cy="1120"/>
          </a:xfrm>
        </p:grpSpPr>
        <p:sp>
          <p:nvSpPr>
            <p:cNvPr id="8201" name="Freeform 9"/>
            <p:cNvSpPr>
              <a:spLocks/>
            </p:cNvSpPr>
            <p:nvPr userDrawn="1"/>
          </p:nvSpPr>
          <p:spPr bwMode="auto">
            <a:xfrm>
              <a:off x="177" y="177"/>
              <a:ext cx="2250" cy="1017"/>
            </a:xfrm>
            <a:custGeom>
              <a:avLst/>
              <a:gdLst/>
              <a:ahLst/>
              <a:cxnLst>
                <a:cxn ang="0">
                  <a:pos x="794" y="395"/>
                </a:cxn>
                <a:cxn ang="0">
                  <a:pos x="710" y="318"/>
                </a:cxn>
                <a:cxn ang="0">
                  <a:pos x="556" y="210"/>
                </a:cxn>
                <a:cxn ang="0">
                  <a:pos x="71" y="0"/>
                </a:cxn>
                <a:cxn ang="0">
                  <a:pos x="23" y="20"/>
                </a:cxn>
                <a:cxn ang="0">
                  <a:pos x="0" y="83"/>
                </a:cxn>
                <a:cxn ang="0">
                  <a:pos x="28" y="155"/>
                </a:cxn>
                <a:cxn ang="0">
                  <a:pos x="570" y="409"/>
                </a:cxn>
                <a:cxn ang="0">
                  <a:pos x="689" y="393"/>
                </a:cxn>
                <a:cxn ang="0">
                  <a:pos x="785" y="414"/>
                </a:cxn>
                <a:cxn ang="0">
                  <a:pos x="794" y="395"/>
                </a:cxn>
                <a:cxn ang="0">
                  <a:pos x="794" y="395"/>
                </a:cxn>
              </a:cxnLst>
              <a:rect l="0" t="0" r="r" b="b"/>
              <a:pathLst>
                <a:path w="794" h="414">
                  <a:moveTo>
                    <a:pt x="794" y="395"/>
                  </a:moveTo>
                  <a:lnTo>
                    <a:pt x="710" y="318"/>
                  </a:lnTo>
                  <a:lnTo>
                    <a:pt x="556" y="210"/>
                  </a:lnTo>
                  <a:lnTo>
                    <a:pt x="71" y="0"/>
                  </a:lnTo>
                  <a:lnTo>
                    <a:pt x="23" y="20"/>
                  </a:lnTo>
                  <a:lnTo>
                    <a:pt x="0" y="83"/>
                  </a:lnTo>
                  <a:lnTo>
                    <a:pt x="28" y="155"/>
                  </a:lnTo>
                  <a:lnTo>
                    <a:pt x="570" y="409"/>
                  </a:lnTo>
                  <a:lnTo>
                    <a:pt x="689" y="393"/>
                  </a:lnTo>
                  <a:lnTo>
                    <a:pt x="785" y="414"/>
                  </a:lnTo>
                  <a:lnTo>
                    <a:pt x="794" y="395"/>
                  </a:lnTo>
                  <a:lnTo>
                    <a:pt x="794" y="395"/>
                  </a:lnTo>
                  <a:close/>
                </a:path>
              </a:pathLst>
            </a:custGeom>
            <a:solidFill>
              <a:srgbClr val="F8F8F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202" name="Freeform 10"/>
            <p:cNvSpPr>
              <a:spLocks/>
            </p:cNvSpPr>
            <p:nvPr userDrawn="1"/>
          </p:nvSpPr>
          <p:spPr bwMode="auto">
            <a:xfrm>
              <a:off x="166" y="261"/>
              <a:ext cx="2244" cy="1007"/>
            </a:xfrm>
            <a:custGeom>
              <a:avLst/>
              <a:gdLst/>
              <a:ahLst/>
              <a:cxnLst>
                <a:cxn ang="0">
                  <a:pos x="137" y="0"/>
                </a:cxn>
                <a:cxn ang="0">
                  <a:pos x="1331" y="519"/>
                </a:cxn>
                <a:cxn ang="0">
                  <a:pos x="1428" y="638"/>
                </a:cxn>
                <a:cxn ang="0">
                  <a:pos x="1586" y="792"/>
                </a:cxn>
                <a:cxn ang="0">
                  <a:pos x="1565" y="821"/>
                </a:cxn>
                <a:cxn ang="0">
                  <a:pos x="1350" y="787"/>
                </a:cxn>
                <a:cxn ang="0">
                  <a:pos x="1145" y="811"/>
                </a:cxn>
                <a:cxn ang="0">
                  <a:pos x="42" y="298"/>
                </a:cxn>
                <a:cxn ang="0">
                  <a:pos x="0" y="150"/>
                </a:cxn>
                <a:cxn ang="0">
                  <a:pos x="46" y="32"/>
                </a:cxn>
                <a:cxn ang="0">
                  <a:pos x="137" y="0"/>
                </a:cxn>
                <a:cxn ang="0">
                  <a:pos x="137" y="0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203" name="Freeform 11"/>
            <p:cNvSpPr>
              <a:spLocks/>
            </p:cNvSpPr>
            <p:nvPr userDrawn="1"/>
          </p:nvSpPr>
          <p:spPr bwMode="auto">
            <a:xfrm>
              <a:off x="474" y="344"/>
              <a:ext cx="1488" cy="919"/>
            </a:xfrm>
            <a:custGeom>
              <a:avLst/>
              <a:gdLst/>
              <a:ahLst/>
              <a:cxnLst>
                <a:cxn ang="0">
                  <a:pos x="0" y="325"/>
                </a:cxn>
                <a:cxn ang="0">
                  <a:pos x="922" y="747"/>
                </a:cxn>
                <a:cxn ang="0">
                  <a:pos x="939" y="534"/>
                </a:cxn>
                <a:cxn ang="0">
                  <a:pos x="1049" y="422"/>
                </a:cxn>
                <a:cxn ang="0">
                  <a:pos x="78" y="0"/>
                </a:cxn>
                <a:cxn ang="0">
                  <a:pos x="0" y="127"/>
                </a:cxn>
                <a:cxn ang="0">
                  <a:pos x="0" y="325"/>
                </a:cxn>
                <a:cxn ang="0">
                  <a:pos x="0" y="32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8204" name="Group 12"/>
            <p:cNvGrpSpPr>
              <a:grpSpLocks/>
            </p:cNvGrpSpPr>
            <p:nvPr userDrawn="1"/>
          </p:nvGrpSpPr>
          <p:grpSpPr bwMode="auto">
            <a:xfrm>
              <a:off x="123" y="148"/>
              <a:ext cx="2386" cy="1081"/>
              <a:chOff x="123" y="148"/>
              <a:chExt cx="2386" cy="1081"/>
            </a:xfrm>
          </p:grpSpPr>
          <p:sp>
            <p:nvSpPr>
              <p:cNvPr id="8205" name="Freeform 13"/>
              <p:cNvSpPr>
                <a:spLocks/>
              </p:cNvSpPr>
              <p:nvPr userDrawn="1"/>
            </p:nvSpPr>
            <p:spPr bwMode="auto">
              <a:xfrm>
                <a:off x="2005" y="934"/>
                <a:ext cx="212" cy="214"/>
              </a:xfrm>
              <a:custGeom>
                <a:avLst/>
                <a:gdLst/>
                <a:ahLst/>
                <a:cxnLst>
                  <a:cxn ang="0">
                    <a:pos x="110" y="0"/>
                  </a:cxn>
                  <a:cxn ang="0">
                    <a:pos x="40" y="66"/>
                  </a:cxn>
                  <a:cxn ang="0">
                    <a:pos x="0" y="173"/>
                  </a:cxn>
                  <a:cxn ang="0">
                    <a:pos x="80" y="160"/>
                  </a:cxn>
                  <a:cxn ang="0">
                    <a:pos x="103" y="84"/>
                  </a:cxn>
                  <a:cxn ang="0">
                    <a:pos x="150" y="27"/>
                  </a:cxn>
                  <a:cxn ang="0">
                    <a:pos x="110" y="0"/>
                  </a:cxn>
                  <a:cxn ang="0">
                    <a:pos x="110" y="0"/>
                  </a:cxn>
                </a:cxnLst>
                <a:rect l="0" t="0" r="r" b="b"/>
                <a:pathLst>
                  <a:path w="150" h="173">
                    <a:moveTo>
                      <a:pt x="110" y="0"/>
                    </a:moveTo>
                    <a:lnTo>
                      <a:pt x="40" y="66"/>
                    </a:lnTo>
                    <a:lnTo>
                      <a:pt x="0" y="173"/>
                    </a:lnTo>
                    <a:lnTo>
                      <a:pt x="80" y="160"/>
                    </a:lnTo>
                    <a:lnTo>
                      <a:pt x="103" y="84"/>
                    </a:lnTo>
                    <a:lnTo>
                      <a:pt x="150" y="27"/>
                    </a:lnTo>
                    <a:lnTo>
                      <a:pt x="110" y="0"/>
                    </a:lnTo>
                    <a:lnTo>
                      <a:pt x="11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206" name="Freeform 14"/>
              <p:cNvSpPr>
                <a:spLocks/>
              </p:cNvSpPr>
              <p:nvPr userDrawn="1"/>
            </p:nvSpPr>
            <p:spPr bwMode="auto">
              <a:xfrm>
                <a:off x="123" y="148"/>
                <a:ext cx="2386" cy="1081"/>
              </a:xfrm>
              <a:custGeom>
                <a:avLst/>
                <a:gdLst/>
                <a:ahLst/>
                <a:cxnLst>
                  <a:cxn ang="0">
                    <a:pos x="156" y="0"/>
                  </a:cxn>
                  <a:cxn ang="0">
                    <a:pos x="63" y="52"/>
                  </a:cxn>
                  <a:cxn ang="0">
                    <a:pos x="0" y="208"/>
                  </a:cxn>
                  <a:cxn ang="0">
                    <a:pos x="67" y="358"/>
                  </a:cxn>
                  <a:cxn ang="0">
                    <a:pos x="1182" y="867"/>
                  </a:cxn>
                  <a:cxn ang="0">
                    <a:pos x="1422" y="835"/>
                  </a:cxn>
                  <a:cxn ang="0">
                    <a:pos x="1616" y="880"/>
                  </a:cxn>
                  <a:cxn ang="0">
                    <a:pos x="1684" y="808"/>
                  </a:cxn>
                  <a:cxn ang="0">
                    <a:pos x="1502" y="664"/>
                  </a:cxn>
                  <a:cxn ang="0">
                    <a:pos x="1428" y="512"/>
                  </a:cxn>
                  <a:cxn ang="0">
                    <a:pos x="1369" y="527"/>
                  </a:cxn>
                  <a:cxn ang="0">
                    <a:pos x="1439" y="664"/>
                  </a:cxn>
                  <a:cxn ang="0">
                    <a:pos x="1578" y="810"/>
                  </a:cxn>
                  <a:cxn ang="0">
                    <a:pos x="1413" y="787"/>
                  </a:cxn>
                  <a:cxn ang="0">
                    <a:pos x="1219" y="814"/>
                  </a:cxn>
                  <a:cxn ang="0">
                    <a:pos x="1255" y="650"/>
                  </a:cxn>
                  <a:cxn ang="0">
                    <a:pos x="1338" y="538"/>
                  </a:cxn>
                  <a:cxn ang="0">
                    <a:pos x="1241" y="552"/>
                  </a:cxn>
                  <a:cxn ang="0">
                    <a:pos x="1165" y="658"/>
                  </a:cxn>
                  <a:cxn ang="0">
                    <a:pos x="1139" y="791"/>
                  </a:cxn>
                  <a:cxn ang="0">
                    <a:pos x="107" y="310"/>
                  </a:cxn>
                  <a:cxn ang="0">
                    <a:pos x="80" y="215"/>
                  </a:cxn>
                  <a:cxn ang="0">
                    <a:pos x="103" y="95"/>
                  </a:cxn>
                  <a:cxn ang="0">
                    <a:pos x="217" y="0"/>
                  </a:cxn>
                  <a:cxn ang="0">
                    <a:pos x="156" y="0"/>
                  </a:cxn>
                  <a:cxn ang="0">
                    <a:pos x="156" y="0"/>
                  </a:cxn>
                </a:cxnLst>
                <a:rect l="0" t="0" r="r" b="b"/>
                <a:pathLst>
                  <a:path w="1684" h="880">
                    <a:moveTo>
                      <a:pt x="156" y="0"/>
                    </a:moveTo>
                    <a:lnTo>
                      <a:pt x="63" y="52"/>
                    </a:lnTo>
                    <a:lnTo>
                      <a:pt x="0" y="208"/>
                    </a:lnTo>
                    <a:lnTo>
                      <a:pt x="67" y="358"/>
                    </a:lnTo>
                    <a:lnTo>
                      <a:pt x="1182" y="867"/>
                    </a:lnTo>
                    <a:lnTo>
                      <a:pt x="1422" y="835"/>
                    </a:lnTo>
                    <a:lnTo>
                      <a:pt x="1616" y="880"/>
                    </a:lnTo>
                    <a:lnTo>
                      <a:pt x="1684" y="808"/>
                    </a:lnTo>
                    <a:lnTo>
                      <a:pt x="1502" y="664"/>
                    </a:lnTo>
                    <a:lnTo>
                      <a:pt x="1428" y="512"/>
                    </a:lnTo>
                    <a:lnTo>
                      <a:pt x="1369" y="527"/>
                    </a:lnTo>
                    <a:lnTo>
                      <a:pt x="1439" y="664"/>
                    </a:lnTo>
                    <a:lnTo>
                      <a:pt x="1578" y="810"/>
                    </a:lnTo>
                    <a:lnTo>
                      <a:pt x="1413" y="787"/>
                    </a:lnTo>
                    <a:lnTo>
                      <a:pt x="1219" y="814"/>
                    </a:lnTo>
                    <a:lnTo>
                      <a:pt x="1255" y="650"/>
                    </a:lnTo>
                    <a:lnTo>
                      <a:pt x="1338" y="538"/>
                    </a:lnTo>
                    <a:lnTo>
                      <a:pt x="1241" y="552"/>
                    </a:lnTo>
                    <a:lnTo>
                      <a:pt x="1165" y="658"/>
                    </a:lnTo>
                    <a:lnTo>
                      <a:pt x="1139" y="791"/>
                    </a:lnTo>
                    <a:lnTo>
                      <a:pt x="107" y="310"/>
                    </a:lnTo>
                    <a:lnTo>
                      <a:pt x="80" y="215"/>
                    </a:lnTo>
                    <a:lnTo>
                      <a:pt x="103" y="95"/>
                    </a:lnTo>
                    <a:lnTo>
                      <a:pt x="217" y="0"/>
                    </a:lnTo>
                    <a:lnTo>
                      <a:pt x="156" y="0"/>
                    </a:lnTo>
                    <a:lnTo>
                      <a:pt x="15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207" name="Freeform 15"/>
              <p:cNvSpPr>
                <a:spLocks/>
              </p:cNvSpPr>
              <p:nvPr userDrawn="1"/>
            </p:nvSpPr>
            <p:spPr bwMode="auto">
              <a:xfrm>
                <a:off x="324" y="158"/>
                <a:ext cx="1686" cy="614"/>
              </a:xfrm>
              <a:custGeom>
                <a:avLst/>
                <a:gdLst/>
                <a:ahLst/>
                <a:cxnLst>
                  <a:cxn ang="0">
                    <a:pos x="100" y="0"/>
                  </a:cxn>
                  <a:cxn ang="0">
                    <a:pos x="1190" y="490"/>
                  </a:cxn>
                  <a:cxn ang="0">
                    <a:pos x="1076" y="500"/>
                  </a:cxn>
                  <a:cxn ang="0">
                    <a:pos x="0" y="27"/>
                  </a:cxn>
                  <a:cxn ang="0">
                    <a:pos x="100" y="0"/>
                  </a:cxn>
                  <a:cxn ang="0">
                    <a:pos x="100" y="0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208" name="Freeform 16"/>
              <p:cNvSpPr>
                <a:spLocks/>
              </p:cNvSpPr>
              <p:nvPr userDrawn="1"/>
            </p:nvSpPr>
            <p:spPr bwMode="auto">
              <a:xfrm>
                <a:off x="409" y="251"/>
                <a:ext cx="227" cy="410"/>
              </a:xfrm>
              <a:custGeom>
                <a:avLst/>
                <a:gdLst/>
                <a:ahLst/>
                <a:cxnLst>
                  <a:cxn ang="0">
                    <a:pos x="116" y="0"/>
                  </a:cxn>
                  <a:cxn ang="0">
                    <a:pos x="19" y="106"/>
                  </a:cxn>
                  <a:cxn ang="0">
                    <a:pos x="0" y="230"/>
                  </a:cxn>
                  <a:cxn ang="0">
                    <a:pos x="33" y="314"/>
                  </a:cxn>
                  <a:cxn ang="0">
                    <a:pos x="94" y="335"/>
                  </a:cxn>
                  <a:cxn ang="0">
                    <a:pos x="76" y="154"/>
                  </a:cxn>
                  <a:cxn ang="0">
                    <a:pos x="160" y="17"/>
                  </a:cxn>
                  <a:cxn ang="0">
                    <a:pos x="116" y="0"/>
                  </a:cxn>
                  <a:cxn ang="0">
                    <a:pos x="116" y="0"/>
                  </a:cxn>
                </a:cxnLst>
                <a:rect l="0" t="0" r="r" b="b"/>
                <a:pathLst>
                  <a:path w="160" h="335">
                    <a:moveTo>
                      <a:pt x="116" y="0"/>
                    </a:moveTo>
                    <a:lnTo>
                      <a:pt x="19" y="106"/>
                    </a:lnTo>
                    <a:lnTo>
                      <a:pt x="0" y="230"/>
                    </a:lnTo>
                    <a:lnTo>
                      <a:pt x="33" y="314"/>
                    </a:lnTo>
                    <a:lnTo>
                      <a:pt x="94" y="335"/>
                    </a:lnTo>
                    <a:lnTo>
                      <a:pt x="76" y="154"/>
                    </a:lnTo>
                    <a:lnTo>
                      <a:pt x="160" y="17"/>
                    </a:lnTo>
                    <a:lnTo>
                      <a:pt x="116" y="0"/>
                    </a:lnTo>
                    <a:lnTo>
                      <a:pt x="11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209" name="Freeform 17"/>
              <p:cNvSpPr>
                <a:spLocks/>
              </p:cNvSpPr>
              <p:nvPr userDrawn="1"/>
            </p:nvSpPr>
            <p:spPr bwMode="auto">
              <a:xfrm>
                <a:off x="846" y="536"/>
                <a:ext cx="691" cy="364"/>
              </a:xfrm>
              <a:custGeom>
                <a:avLst/>
                <a:gdLst/>
                <a:ahLst/>
                <a:cxnLst>
                  <a:cxn ang="0">
                    <a:pos x="14" y="34"/>
                  </a:cxn>
                  <a:cxn ang="0">
                    <a:pos x="160" y="66"/>
                  </a:cxn>
                  <a:cxn ang="0">
                    <a:pos x="324" y="137"/>
                  </a:cxn>
                  <a:cxn ang="0">
                    <a:pos x="440" y="243"/>
                  </a:cxn>
                  <a:cxn ang="0">
                    <a:pos x="326" y="230"/>
                  </a:cxn>
                  <a:cxn ang="0">
                    <a:pos x="139" y="146"/>
                  </a:cxn>
                  <a:cxn ang="0">
                    <a:pos x="50" y="80"/>
                  </a:cxn>
                  <a:cxn ang="0">
                    <a:pos x="107" y="163"/>
                  </a:cxn>
                  <a:cxn ang="0">
                    <a:pos x="272" y="270"/>
                  </a:cxn>
                  <a:cxn ang="0">
                    <a:pos x="466" y="296"/>
                  </a:cxn>
                  <a:cxn ang="0">
                    <a:pos x="489" y="224"/>
                  </a:cxn>
                  <a:cxn ang="0">
                    <a:pos x="394" y="120"/>
                  </a:cxn>
                  <a:cxn ang="0">
                    <a:pos x="170" y="17"/>
                  </a:cxn>
                  <a:cxn ang="0">
                    <a:pos x="0" y="0"/>
                  </a:cxn>
                  <a:cxn ang="0">
                    <a:pos x="14" y="34"/>
                  </a:cxn>
                  <a:cxn ang="0">
                    <a:pos x="14" y="34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</p:grpSp>
      <p:grpSp>
        <p:nvGrpSpPr>
          <p:cNvPr id="8210" name="Group 18"/>
          <p:cNvGrpSpPr>
            <a:grpSpLocks/>
          </p:cNvGrpSpPr>
          <p:nvPr/>
        </p:nvGrpSpPr>
        <p:grpSpPr bwMode="auto">
          <a:xfrm>
            <a:off x="7915275" y="4368800"/>
            <a:ext cx="742950" cy="1058863"/>
            <a:chOff x="4986" y="2752"/>
            <a:chExt cx="468" cy="667"/>
          </a:xfrm>
        </p:grpSpPr>
        <p:sp>
          <p:nvSpPr>
            <p:cNvPr id="8211" name="Freeform 19"/>
            <p:cNvSpPr>
              <a:spLocks/>
            </p:cNvSpPr>
            <p:nvPr userDrawn="1"/>
          </p:nvSpPr>
          <p:spPr bwMode="auto">
            <a:xfrm rot="7320404">
              <a:off x="4909" y="2936"/>
              <a:ext cx="629" cy="293"/>
            </a:xfrm>
            <a:custGeom>
              <a:avLst/>
              <a:gdLst/>
              <a:ahLst/>
              <a:cxnLst>
                <a:cxn ang="0">
                  <a:pos x="794" y="395"/>
                </a:cxn>
                <a:cxn ang="0">
                  <a:pos x="710" y="318"/>
                </a:cxn>
                <a:cxn ang="0">
                  <a:pos x="556" y="210"/>
                </a:cxn>
                <a:cxn ang="0">
                  <a:pos x="71" y="0"/>
                </a:cxn>
                <a:cxn ang="0">
                  <a:pos x="23" y="20"/>
                </a:cxn>
                <a:cxn ang="0">
                  <a:pos x="0" y="83"/>
                </a:cxn>
                <a:cxn ang="0">
                  <a:pos x="28" y="155"/>
                </a:cxn>
                <a:cxn ang="0">
                  <a:pos x="570" y="409"/>
                </a:cxn>
                <a:cxn ang="0">
                  <a:pos x="689" y="393"/>
                </a:cxn>
                <a:cxn ang="0">
                  <a:pos x="785" y="414"/>
                </a:cxn>
                <a:cxn ang="0">
                  <a:pos x="794" y="395"/>
                </a:cxn>
                <a:cxn ang="0">
                  <a:pos x="794" y="395"/>
                </a:cxn>
              </a:cxnLst>
              <a:rect l="0" t="0" r="r" b="b"/>
              <a:pathLst>
                <a:path w="794" h="414">
                  <a:moveTo>
                    <a:pt x="794" y="395"/>
                  </a:moveTo>
                  <a:lnTo>
                    <a:pt x="710" y="318"/>
                  </a:lnTo>
                  <a:lnTo>
                    <a:pt x="556" y="210"/>
                  </a:lnTo>
                  <a:lnTo>
                    <a:pt x="71" y="0"/>
                  </a:lnTo>
                  <a:lnTo>
                    <a:pt x="23" y="20"/>
                  </a:lnTo>
                  <a:lnTo>
                    <a:pt x="0" y="83"/>
                  </a:lnTo>
                  <a:lnTo>
                    <a:pt x="28" y="155"/>
                  </a:lnTo>
                  <a:lnTo>
                    <a:pt x="570" y="409"/>
                  </a:lnTo>
                  <a:lnTo>
                    <a:pt x="689" y="393"/>
                  </a:lnTo>
                  <a:lnTo>
                    <a:pt x="785" y="414"/>
                  </a:lnTo>
                  <a:lnTo>
                    <a:pt x="794" y="395"/>
                  </a:lnTo>
                  <a:lnTo>
                    <a:pt x="794" y="395"/>
                  </a:lnTo>
                  <a:close/>
                </a:path>
              </a:pathLst>
            </a:custGeom>
            <a:solidFill>
              <a:srgbClr val="F8F8F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212" name="Freeform 20"/>
            <p:cNvSpPr>
              <a:spLocks/>
            </p:cNvSpPr>
            <p:nvPr userDrawn="1"/>
          </p:nvSpPr>
          <p:spPr bwMode="auto">
            <a:xfrm rot="7320404">
              <a:off x="4893" y="2923"/>
              <a:ext cx="627" cy="290"/>
            </a:xfrm>
            <a:custGeom>
              <a:avLst/>
              <a:gdLst/>
              <a:ahLst/>
              <a:cxnLst>
                <a:cxn ang="0">
                  <a:pos x="137" y="0"/>
                </a:cxn>
                <a:cxn ang="0">
                  <a:pos x="1331" y="519"/>
                </a:cxn>
                <a:cxn ang="0">
                  <a:pos x="1428" y="638"/>
                </a:cxn>
                <a:cxn ang="0">
                  <a:pos x="1586" y="792"/>
                </a:cxn>
                <a:cxn ang="0">
                  <a:pos x="1565" y="821"/>
                </a:cxn>
                <a:cxn ang="0">
                  <a:pos x="1350" y="787"/>
                </a:cxn>
                <a:cxn ang="0">
                  <a:pos x="1145" y="811"/>
                </a:cxn>
                <a:cxn ang="0">
                  <a:pos x="42" y="298"/>
                </a:cxn>
                <a:cxn ang="0">
                  <a:pos x="0" y="150"/>
                </a:cxn>
                <a:cxn ang="0">
                  <a:pos x="46" y="32"/>
                </a:cxn>
                <a:cxn ang="0">
                  <a:pos x="137" y="0"/>
                </a:cxn>
                <a:cxn ang="0">
                  <a:pos x="137" y="0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213" name="Freeform 21"/>
            <p:cNvSpPr>
              <a:spLocks/>
            </p:cNvSpPr>
            <p:nvPr userDrawn="1"/>
          </p:nvSpPr>
          <p:spPr bwMode="auto">
            <a:xfrm rot="7320404">
              <a:off x="5000" y="2912"/>
              <a:ext cx="416" cy="265"/>
            </a:xfrm>
            <a:custGeom>
              <a:avLst/>
              <a:gdLst/>
              <a:ahLst/>
              <a:cxnLst>
                <a:cxn ang="0">
                  <a:pos x="0" y="325"/>
                </a:cxn>
                <a:cxn ang="0">
                  <a:pos x="922" y="747"/>
                </a:cxn>
                <a:cxn ang="0">
                  <a:pos x="939" y="534"/>
                </a:cxn>
                <a:cxn ang="0">
                  <a:pos x="1049" y="422"/>
                </a:cxn>
                <a:cxn ang="0">
                  <a:pos x="78" y="0"/>
                </a:cxn>
                <a:cxn ang="0">
                  <a:pos x="0" y="127"/>
                </a:cxn>
                <a:cxn ang="0">
                  <a:pos x="0" y="325"/>
                </a:cxn>
                <a:cxn ang="0">
                  <a:pos x="0" y="32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8214" name="Group 22"/>
            <p:cNvGrpSpPr>
              <a:grpSpLocks/>
            </p:cNvGrpSpPr>
            <p:nvPr userDrawn="1"/>
          </p:nvGrpSpPr>
          <p:grpSpPr bwMode="auto">
            <a:xfrm>
              <a:off x="4986" y="2752"/>
              <a:ext cx="468" cy="667"/>
              <a:chOff x="4986" y="2752"/>
              <a:chExt cx="468" cy="667"/>
            </a:xfrm>
          </p:grpSpPr>
          <p:sp>
            <p:nvSpPr>
              <p:cNvPr id="8215" name="Freeform 23"/>
              <p:cNvSpPr>
                <a:spLocks/>
              </p:cNvSpPr>
              <p:nvPr userDrawn="1"/>
            </p:nvSpPr>
            <p:spPr bwMode="auto">
              <a:xfrm rot="7320404">
                <a:off x="4987" y="3190"/>
                <a:ext cx="59" cy="61"/>
              </a:xfrm>
              <a:custGeom>
                <a:avLst/>
                <a:gdLst/>
                <a:ahLst/>
                <a:cxnLst>
                  <a:cxn ang="0">
                    <a:pos x="110" y="0"/>
                  </a:cxn>
                  <a:cxn ang="0">
                    <a:pos x="40" y="66"/>
                  </a:cxn>
                  <a:cxn ang="0">
                    <a:pos x="0" y="173"/>
                  </a:cxn>
                  <a:cxn ang="0">
                    <a:pos x="80" y="160"/>
                  </a:cxn>
                  <a:cxn ang="0">
                    <a:pos x="103" y="84"/>
                  </a:cxn>
                  <a:cxn ang="0">
                    <a:pos x="150" y="27"/>
                  </a:cxn>
                  <a:cxn ang="0">
                    <a:pos x="110" y="0"/>
                  </a:cxn>
                  <a:cxn ang="0">
                    <a:pos x="110" y="0"/>
                  </a:cxn>
                </a:cxnLst>
                <a:rect l="0" t="0" r="r" b="b"/>
                <a:pathLst>
                  <a:path w="150" h="173">
                    <a:moveTo>
                      <a:pt x="110" y="0"/>
                    </a:moveTo>
                    <a:lnTo>
                      <a:pt x="40" y="66"/>
                    </a:lnTo>
                    <a:lnTo>
                      <a:pt x="0" y="173"/>
                    </a:lnTo>
                    <a:lnTo>
                      <a:pt x="80" y="160"/>
                    </a:lnTo>
                    <a:lnTo>
                      <a:pt x="103" y="84"/>
                    </a:lnTo>
                    <a:lnTo>
                      <a:pt x="150" y="27"/>
                    </a:lnTo>
                    <a:lnTo>
                      <a:pt x="110" y="0"/>
                    </a:lnTo>
                    <a:lnTo>
                      <a:pt x="11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216" name="Freeform 24"/>
              <p:cNvSpPr>
                <a:spLocks/>
              </p:cNvSpPr>
              <p:nvPr userDrawn="1"/>
            </p:nvSpPr>
            <p:spPr bwMode="auto">
              <a:xfrm rot="7320404">
                <a:off x="4887" y="2930"/>
                <a:ext cx="667" cy="311"/>
              </a:xfrm>
              <a:custGeom>
                <a:avLst/>
                <a:gdLst/>
                <a:ahLst/>
                <a:cxnLst>
                  <a:cxn ang="0">
                    <a:pos x="156" y="0"/>
                  </a:cxn>
                  <a:cxn ang="0">
                    <a:pos x="63" y="52"/>
                  </a:cxn>
                  <a:cxn ang="0">
                    <a:pos x="0" y="208"/>
                  </a:cxn>
                  <a:cxn ang="0">
                    <a:pos x="67" y="358"/>
                  </a:cxn>
                  <a:cxn ang="0">
                    <a:pos x="1182" y="867"/>
                  </a:cxn>
                  <a:cxn ang="0">
                    <a:pos x="1422" y="835"/>
                  </a:cxn>
                  <a:cxn ang="0">
                    <a:pos x="1616" y="880"/>
                  </a:cxn>
                  <a:cxn ang="0">
                    <a:pos x="1684" y="808"/>
                  </a:cxn>
                  <a:cxn ang="0">
                    <a:pos x="1502" y="664"/>
                  </a:cxn>
                  <a:cxn ang="0">
                    <a:pos x="1428" y="512"/>
                  </a:cxn>
                  <a:cxn ang="0">
                    <a:pos x="1369" y="527"/>
                  </a:cxn>
                  <a:cxn ang="0">
                    <a:pos x="1439" y="664"/>
                  </a:cxn>
                  <a:cxn ang="0">
                    <a:pos x="1578" y="810"/>
                  </a:cxn>
                  <a:cxn ang="0">
                    <a:pos x="1413" y="787"/>
                  </a:cxn>
                  <a:cxn ang="0">
                    <a:pos x="1219" y="814"/>
                  </a:cxn>
                  <a:cxn ang="0">
                    <a:pos x="1255" y="650"/>
                  </a:cxn>
                  <a:cxn ang="0">
                    <a:pos x="1338" y="538"/>
                  </a:cxn>
                  <a:cxn ang="0">
                    <a:pos x="1241" y="552"/>
                  </a:cxn>
                  <a:cxn ang="0">
                    <a:pos x="1165" y="658"/>
                  </a:cxn>
                  <a:cxn ang="0">
                    <a:pos x="1139" y="791"/>
                  </a:cxn>
                  <a:cxn ang="0">
                    <a:pos x="107" y="310"/>
                  </a:cxn>
                  <a:cxn ang="0">
                    <a:pos x="80" y="215"/>
                  </a:cxn>
                  <a:cxn ang="0">
                    <a:pos x="103" y="95"/>
                  </a:cxn>
                  <a:cxn ang="0">
                    <a:pos x="217" y="0"/>
                  </a:cxn>
                  <a:cxn ang="0">
                    <a:pos x="156" y="0"/>
                  </a:cxn>
                  <a:cxn ang="0">
                    <a:pos x="156" y="0"/>
                  </a:cxn>
                </a:cxnLst>
                <a:rect l="0" t="0" r="r" b="b"/>
                <a:pathLst>
                  <a:path w="1684" h="880">
                    <a:moveTo>
                      <a:pt x="156" y="0"/>
                    </a:moveTo>
                    <a:lnTo>
                      <a:pt x="63" y="52"/>
                    </a:lnTo>
                    <a:lnTo>
                      <a:pt x="0" y="208"/>
                    </a:lnTo>
                    <a:lnTo>
                      <a:pt x="67" y="358"/>
                    </a:lnTo>
                    <a:lnTo>
                      <a:pt x="1182" y="867"/>
                    </a:lnTo>
                    <a:lnTo>
                      <a:pt x="1422" y="835"/>
                    </a:lnTo>
                    <a:lnTo>
                      <a:pt x="1616" y="880"/>
                    </a:lnTo>
                    <a:lnTo>
                      <a:pt x="1684" y="808"/>
                    </a:lnTo>
                    <a:lnTo>
                      <a:pt x="1502" y="664"/>
                    </a:lnTo>
                    <a:lnTo>
                      <a:pt x="1428" y="512"/>
                    </a:lnTo>
                    <a:lnTo>
                      <a:pt x="1369" y="527"/>
                    </a:lnTo>
                    <a:lnTo>
                      <a:pt x="1439" y="664"/>
                    </a:lnTo>
                    <a:lnTo>
                      <a:pt x="1578" y="810"/>
                    </a:lnTo>
                    <a:lnTo>
                      <a:pt x="1413" y="787"/>
                    </a:lnTo>
                    <a:lnTo>
                      <a:pt x="1219" y="814"/>
                    </a:lnTo>
                    <a:lnTo>
                      <a:pt x="1255" y="650"/>
                    </a:lnTo>
                    <a:lnTo>
                      <a:pt x="1338" y="538"/>
                    </a:lnTo>
                    <a:lnTo>
                      <a:pt x="1241" y="552"/>
                    </a:lnTo>
                    <a:lnTo>
                      <a:pt x="1165" y="658"/>
                    </a:lnTo>
                    <a:lnTo>
                      <a:pt x="1139" y="791"/>
                    </a:lnTo>
                    <a:lnTo>
                      <a:pt x="107" y="310"/>
                    </a:lnTo>
                    <a:lnTo>
                      <a:pt x="80" y="215"/>
                    </a:lnTo>
                    <a:lnTo>
                      <a:pt x="103" y="95"/>
                    </a:lnTo>
                    <a:lnTo>
                      <a:pt x="217" y="0"/>
                    </a:lnTo>
                    <a:lnTo>
                      <a:pt x="156" y="0"/>
                    </a:lnTo>
                    <a:lnTo>
                      <a:pt x="15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217" name="Freeform 25"/>
              <p:cNvSpPr>
                <a:spLocks/>
              </p:cNvSpPr>
              <p:nvPr userDrawn="1"/>
            </p:nvSpPr>
            <p:spPr bwMode="auto">
              <a:xfrm rot="7320404">
                <a:off x="5062" y="2997"/>
                <a:ext cx="472" cy="176"/>
              </a:xfrm>
              <a:custGeom>
                <a:avLst/>
                <a:gdLst/>
                <a:ahLst/>
                <a:cxnLst>
                  <a:cxn ang="0">
                    <a:pos x="100" y="0"/>
                  </a:cxn>
                  <a:cxn ang="0">
                    <a:pos x="1190" y="490"/>
                  </a:cxn>
                  <a:cxn ang="0">
                    <a:pos x="1076" y="500"/>
                  </a:cxn>
                  <a:cxn ang="0">
                    <a:pos x="0" y="27"/>
                  </a:cxn>
                  <a:cxn ang="0">
                    <a:pos x="100" y="0"/>
                  </a:cxn>
                  <a:cxn ang="0">
                    <a:pos x="100" y="0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218" name="Freeform 26"/>
              <p:cNvSpPr>
                <a:spLocks/>
              </p:cNvSpPr>
              <p:nvPr userDrawn="1"/>
            </p:nvSpPr>
            <p:spPr bwMode="auto">
              <a:xfrm rot="7320404">
                <a:off x="5363" y="2874"/>
                <a:ext cx="63" cy="118"/>
              </a:xfrm>
              <a:custGeom>
                <a:avLst/>
                <a:gdLst/>
                <a:ahLst/>
                <a:cxnLst>
                  <a:cxn ang="0">
                    <a:pos x="116" y="0"/>
                  </a:cxn>
                  <a:cxn ang="0">
                    <a:pos x="19" y="106"/>
                  </a:cxn>
                  <a:cxn ang="0">
                    <a:pos x="0" y="230"/>
                  </a:cxn>
                  <a:cxn ang="0">
                    <a:pos x="33" y="314"/>
                  </a:cxn>
                  <a:cxn ang="0">
                    <a:pos x="94" y="335"/>
                  </a:cxn>
                  <a:cxn ang="0">
                    <a:pos x="76" y="154"/>
                  </a:cxn>
                  <a:cxn ang="0">
                    <a:pos x="160" y="17"/>
                  </a:cxn>
                  <a:cxn ang="0">
                    <a:pos x="116" y="0"/>
                  </a:cxn>
                  <a:cxn ang="0">
                    <a:pos x="116" y="0"/>
                  </a:cxn>
                </a:cxnLst>
                <a:rect l="0" t="0" r="r" b="b"/>
                <a:pathLst>
                  <a:path w="160" h="335">
                    <a:moveTo>
                      <a:pt x="116" y="0"/>
                    </a:moveTo>
                    <a:lnTo>
                      <a:pt x="19" y="106"/>
                    </a:lnTo>
                    <a:lnTo>
                      <a:pt x="0" y="230"/>
                    </a:lnTo>
                    <a:lnTo>
                      <a:pt x="33" y="314"/>
                    </a:lnTo>
                    <a:lnTo>
                      <a:pt x="94" y="335"/>
                    </a:lnTo>
                    <a:lnTo>
                      <a:pt x="76" y="154"/>
                    </a:lnTo>
                    <a:lnTo>
                      <a:pt x="160" y="17"/>
                    </a:lnTo>
                    <a:lnTo>
                      <a:pt x="116" y="0"/>
                    </a:lnTo>
                    <a:lnTo>
                      <a:pt x="11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219" name="Freeform 27"/>
              <p:cNvSpPr>
                <a:spLocks/>
              </p:cNvSpPr>
              <p:nvPr userDrawn="1"/>
            </p:nvSpPr>
            <p:spPr bwMode="auto">
              <a:xfrm rot="7320404">
                <a:off x="5136" y="3000"/>
                <a:ext cx="193" cy="104"/>
              </a:xfrm>
              <a:custGeom>
                <a:avLst/>
                <a:gdLst/>
                <a:ahLst/>
                <a:cxnLst>
                  <a:cxn ang="0">
                    <a:pos x="14" y="34"/>
                  </a:cxn>
                  <a:cxn ang="0">
                    <a:pos x="160" y="66"/>
                  </a:cxn>
                  <a:cxn ang="0">
                    <a:pos x="324" y="137"/>
                  </a:cxn>
                  <a:cxn ang="0">
                    <a:pos x="440" y="243"/>
                  </a:cxn>
                  <a:cxn ang="0">
                    <a:pos x="326" y="230"/>
                  </a:cxn>
                  <a:cxn ang="0">
                    <a:pos x="139" y="146"/>
                  </a:cxn>
                  <a:cxn ang="0">
                    <a:pos x="50" y="80"/>
                  </a:cxn>
                  <a:cxn ang="0">
                    <a:pos x="107" y="163"/>
                  </a:cxn>
                  <a:cxn ang="0">
                    <a:pos x="272" y="270"/>
                  </a:cxn>
                  <a:cxn ang="0">
                    <a:pos x="466" y="296"/>
                  </a:cxn>
                  <a:cxn ang="0">
                    <a:pos x="489" y="224"/>
                  </a:cxn>
                  <a:cxn ang="0">
                    <a:pos x="394" y="120"/>
                  </a:cxn>
                  <a:cxn ang="0">
                    <a:pos x="170" y="17"/>
                  </a:cxn>
                  <a:cxn ang="0">
                    <a:pos x="0" y="0"/>
                  </a:cxn>
                  <a:cxn ang="0">
                    <a:pos x="14" y="34"/>
                  </a:cxn>
                  <a:cxn ang="0">
                    <a:pos x="14" y="34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</p:grpSp>
      <p:sp>
        <p:nvSpPr>
          <p:cNvPr id="8220" name="Freeform 28"/>
          <p:cNvSpPr>
            <a:spLocks/>
          </p:cNvSpPr>
          <p:nvPr/>
        </p:nvSpPr>
        <p:spPr bwMode="auto">
          <a:xfrm>
            <a:off x="901700" y="5054600"/>
            <a:ext cx="6807200" cy="728663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816" y="256"/>
              </a:cxn>
              <a:cxn ang="0">
                <a:pos x="1560" y="144"/>
              </a:cxn>
              <a:cxn ang="0">
                <a:pos x="1856" y="376"/>
              </a:cxn>
              <a:cxn ang="0">
                <a:pos x="2344" y="152"/>
              </a:cxn>
              <a:cxn ang="0">
                <a:pos x="3536" y="456"/>
              </a:cxn>
              <a:cxn ang="0">
                <a:pos x="4288" y="136"/>
              </a:cxn>
            </a:cxnLst>
            <a:rect l="0" t="0" r="r" b="b"/>
            <a:pathLst>
              <a:path w="4288" h="459">
                <a:moveTo>
                  <a:pt x="0" y="0"/>
                </a:moveTo>
                <a:cubicBezTo>
                  <a:pt x="136" y="43"/>
                  <a:pt x="556" y="232"/>
                  <a:pt x="816" y="256"/>
                </a:cubicBezTo>
                <a:cubicBezTo>
                  <a:pt x="1076" y="280"/>
                  <a:pt x="1387" y="124"/>
                  <a:pt x="1560" y="144"/>
                </a:cubicBezTo>
                <a:cubicBezTo>
                  <a:pt x="1733" y="164"/>
                  <a:pt x="1725" y="375"/>
                  <a:pt x="1856" y="376"/>
                </a:cubicBezTo>
                <a:cubicBezTo>
                  <a:pt x="1987" y="377"/>
                  <a:pt x="2064" y="139"/>
                  <a:pt x="2344" y="152"/>
                </a:cubicBezTo>
                <a:cubicBezTo>
                  <a:pt x="2624" y="165"/>
                  <a:pt x="3212" y="459"/>
                  <a:pt x="3536" y="456"/>
                </a:cubicBezTo>
                <a:cubicBezTo>
                  <a:pt x="3860" y="453"/>
                  <a:pt x="4165" y="188"/>
                  <a:pt x="4288" y="136"/>
                </a:cubicBezTo>
              </a:path>
            </a:pathLst>
          </a:custGeom>
          <a:noFill/>
          <a:ln w="76200" cap="flat" cmpd="sng">
            <a:solidFill>
              <a:schemeClr val="folHlink"/>
            </a:solidFill>
            <a:prstDash val="solid"/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8221" name="Freeform 29"/>
          <p:cNvSpPr>
            <a:spLocks/>
          </p:cNvSpPr>
          <p:nvPr/>
        </p:nvSpPr>
        <p:spPr bwMode="auto">
          <a:xfrm>
            <a:off x="4076700" y="1930400"/>
            <a:ext cx="889000" cy="381000"/>
          </a:xfrm>
          <a:custGeom>
            <a:avLst/>
            <a:gdLst/>
            <a:ahLst/>
            <a:cxnLst>
              <a:cxn ang="0">
                <a:pos x="0" y="32"/>
              </a:cxn>
              <a:cxn ang="0">
                <a:pos x="280" y="144"/>
              </a:cxn>
              <a:cxn ang="0">
                <a:pos x="448" y="16"/>
              </a:cxn>
              <a:cxn ang="0">
                <a:pos x="560" y="240"/>
              </a:cxn>
            </a:cxnLst>
            <a:rect l="0" t="0" r="r" b="b"/>
            <a:pathLst>
              <a:path w="560" h="240">
                <a:moveTo>
                  <a:pt x="0" y="32"/>
                </a:moveTo>
                <a:cubicBezTo>
                  <a:pt x="102" y="89"/>
                  <a:pt x="205" y="147"/>
                  <a:pt x="280" y="144"/>
                </a:cubicBezTo>
                <a:cubicBezTo>
                  <a:pt x="355" y="141"/>
                  <a:pt x="401" y="0"/>
                  <a:pt x="448" y="16"/>
                </a:cubicBezTo>
                <a:cubicBezTo>
                  <a:pt x="495" y="32"/>
                  <a:pt x="541" y="201"/>
                  <a:pt x="560" y="240"/>
                </a:cubicBezTo>
              </a:path>
            </a:pathLst>
          </a:custGeom>
          <a:noFill/>
          <a:ln w="114300" cmpd="sng">
            <a:solidFill>
              <a:schemeClr val="tx2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8C49C7F-1F4C-448F-AA67-616592542ED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457950" y="152400"/>
            <a:ext cx="1924050" cy="5334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152400"/>
            <a:ext cx="5619750" cy="5334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BB4C7B3-7666-4C93-B152-416D7ADF3E2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685800" y="152400"/>
            <a:ext cx="6870700" cy="16002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85800" y="1828800"/>
            <a:ext cx="3771900" cy="1752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10100" y="1828800"/>
            <a:ext cx="3771900" cy="1752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685800" y="3733800"/>
            <a:ext cx="3771900" cy="1752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10100" y="3733800"/>
            <a:ext cx="3771900" cy="1752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13716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5560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7183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88E861C8-1D56-4D64-B17B-7A37D645DB9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"/>
            <a:ext cx="6870700" cy="16002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828800"/>
            <a:ext cx="3771900" cy="3657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828800"/>
            <a:ext cx="3771900" cy="3657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3716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5560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183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C53B8F22-B6E5-4082-901F-1724C199382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 and Content ov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"/>
            <a:ext cx="6870700" cy="16002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828800"/>
            <a:ext cx="7696200" cy="1752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733800"/>
            <a:ext cx="7696200" cy="1752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3716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5560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183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641C2DF2-E985-45CD-83BC-915C0329615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41266A8-43B6-4C22-86D7-48732631DB6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1ECE85-847B-462A-ACB7-D48B52CC2D7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828800"/>
            <a:ext cx="3771900" cy="3657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828800"/>
            <a:ext cx="3771900" cy="3657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13E940-FCB7-4A34-9A7D-518DAAEACB6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2377F29-0F2E-47CB-A719-2F0DE402BCB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4B3CC97-8CEE-411B-8AC3-AFF190467F7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10D7A3E-4F91-4BCD-AB25-E23AB44891F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0E46F1-6CFA-4681-BDD5-49C22A01711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F833537-AC92-41E5-B39A-1CCDBFEE248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Freeform 2"/>
          <p:cNvSpPr>
            <a:spLocks/>
          </p:cNvSpPr>
          <p:nvPr/>
        </p:nvSpPr>
        <p:spPr bwMode="auto">
          <a:xfrm rot="-3172564">
            <a:off x="7777957" y="-15081"/>
            <a:ext cx="1162050" cy="2084387"/>
          </a:xfrm>
          <a:custGeom>
            <a:avLst/>
            <a:gdLst/>
            <a:ahLst/>
            <a:cxnLst>
              <a:cxn ang="0">
                <a:pos x="2903" y="433"/>
              </a:cxn>
              <a:cxn ang="0">
                <a:pos x="2565" y="80"/>
              </a:cxn>
              <a:cxn ang="0">
                <a:pos x="2241" y="0"/>
              </a:cxn>
              <a:cxn ang="0">
                <a:pos x="110" y="2811"/>
              </a:cxn>
              <a:cxn ang="0">
                <a:pos x="110" y="3228"/>
              </a:cxn>
              <a:cxn ang="0">
                <a:pos x="0" y="3631"/>
              </a:cxn>
              <a:cxn ang="0">
                <a:pos x="72" y="3686"/>
              </a:cxn>
              <a:cxn ang="0">
                <a:pos x="441" y="3355"/>
              </a:cxn>
              <a:cxn ang="0">
                <a:pos x="740" y="3228"/>
              </a:cxn>
              <a:cxn ang="0">
                <a:pos x="2903" y="433"/>
              </a:cxn>
              <a:cxn ang="0">
                <a:pos x="2903" y="433"/>
              </a:cxn>
            </a:cxnLst>
            <a:rect l="0" t="0" r="r" b="b"/>
            <a:pathLst>
              <a:path w="2903" h="3686">
                <a:moveTo>
                  <a:pt x="2903" y="433"/>
                </a:moveTo>
                <a:lnTo>
                  <a:pt x="2565" y="80"/>
                </a:lnTo>
                <a:lnTo>
                  <a:pt x="2241" y="0"/>
                </a:lnTo>
                <a:lnTo>
                  <a:pt x="110" y="2811"/>
                </a:lnTo>
                <a:lnTo>
                  <a:pt x="110" y="3228"/>
                </a:lnTo>
                <a:lnTo>
                  <a:pt x="0" y="3631"/>
                </a:lnTo>
                <a:lnTo>
                  <a:pt x="72" y="3686"/>
                </a:lnTo>
                <a:lnTo>
                  <a:pt x="441" y="3355"/>
                </a:lnTo>
                <a:lnTo>
                  <a:pt x="740" y="3228"/>
                </a:lnTo>
                <a:lnTo>
                  <a:pt x="2903" y="433"/>
                </a:lnTo>
                <a:lnTo>
                  <a:pt x="2903" y="433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152400"/>
            <a:ext cx="68707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7172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828800"/>
            <a:ext cx="7696200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7173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3716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/>
            </a:lvl1pPr>
          </a:lstStyle>
          <a:p>
            <a:endParaRPr lang="en-US"/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560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/>
            </a:lvl1pPr>
          </a:lstStyle>
          <a:p>
            <a:endParaRPr lang="en-US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183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fld id="{BF66C051-3B9D-4567-B97B-6CDAE54BEB48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7176" name="Freeform 8"/>
          <p:cNvSpPr>
            <a:spLocks/>
          </p:cNvSpPr>
          <p:nvPr/>
        </p:nvSpPr>
        <p:spPr bwMode="auto">
          <a:xfrm rot="-3172564">
            <a:off x="7865269" y="24607"/>
            <a:ext cx="1165225" cy="2097087"/>
          </a:xfrm>
          <a:custGeom>
            <a:avLst/>
            <a:gdLst/>
            <a:ahLst/>
            <a:cxnLst>
              <a:cxn ang="0">
                <a:pos x="2293" y="0"/>
              </a:cxn>
              <a:cxn ang="0">
                <a:pos x="130" y="2835"/>
              </a:cxn>
              <a:cxn ang="0">
                <a:pos x="131" y="3201"/>
              </a:cxn>
              <a:cxn ang="0">
                <a:pos x="0" y="3633"/>
              </a:cxn>
              <a:cxn ang="0">
                <a:pos x="50" y="3703"/>
              </a:cxn>
              <a:cxn ang="0">
                <a:pos x="422" y="3352"/>
              </a:cxn>
              <a:cxn ang="0">
                <a:pos x="763" y="3220"/>
              </a:cxn>
              <a:cxn ang="0">
                <a:pos x="2911" y="428"/>
              </a:cxn>
              <a:cxn ang="0">
                <a:pos x="2589" y="96"/>
              </a:cxn>
              <a:cxn ang="0">
                <a:pos x="2293" y="0"/>
              </a:cxn>
              <a:cxn ang="0">
                <a:pos x="2293" y="0"/>
              </a:cxn>
            </a:cxnLst>
            <a:rect l="0" t="0" r="r" b="b"/>
            <a:pathLst>
              <a:path w="2911" h="3703">
                <a:moveTo>
                  <a:pt x="2293" y="0"/>
                </a:moveTo>
                <a:lnTo>
                  <a:pt x="130" y="2835"/>
                </a:lnTo>
                <a:lnTo>
                  <a:pt x="131" y="3201"/>
                </a:lnTo>
                <a:lnTo>
                  <a:pt x="0" y="3633"/>
                </a:lnTo>
                <a:lnTo>
                  <a:pt x="50" y="3703"/>
                </a:lnTo>
                <a:lnTo>
                  <a:pt x="422" y="3352"/>
                </a:lnTo>
                <a:lnTo>
                  <a:pt x="763" y="3220"/>
                </a:lnTo>
                <a:lnTo>
                  <a:pt x="2911" y="428"/>
                </a:lnTo>
                <a:lnTo>
                  <a:pt x="2589" y="96"/>
                </a:lnTo>
                <a:lnTo>
                  <a:pt x="2293" y="0"/>
                </a:lnTo>
                <a:lnTo>
                  <a:pt x="2293" y="0"/>
                </a:lnTo>
                <a:close/>
              </a:path>
            </a:pathLst>
          </a:custGeom>
          <a:solidFill>
            <a:schemeClr val="folHlink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177" name="Freeform 9"/>
          <p:cNvSpPr>
            <a:spLocks/>
          </p:cNvSpPr>
          <p:nvPr/>
        </p:nvSpPr>
        <p:spPr bwMode="auto">
          <a:xfrm rot="-3172564">
            <a:off x="7831138" y="192088"/>
            <a:ext cx="1025525" cy="1571625"/>
          </a:xfrm>
          <a:custGeom>
            <a:avLst/>
            <a:gdLst/>
            <a:ahLst/>
            <a:cxnLst>
              <a:cxn ang="0">
                <a:pos x="0" y="2485"/>
              </a:cxn>
              <a:cxn ang="0">
                <a:pos x="432" y="2553"/>
              </a:cxn>
              <a:cxn ang="0">
                <a:pos x="736" y="2777"/>
              </a:cxn>
              <a:cxn ang="0">
                <a:pos x="2561" y="399"/>
              </a:cxn>
              <a:cxn ang="0">
                <a:pos x="2118" y="82"/>
              </a:cxn>
              <a:cxn ang="0">
                <a:pos x="1898" y="0"/>
              </a:cxn>
              <a:cxn ang="0">
                <a:pos x="0" y="2485"/>
              </a:cxn>
              <a:cxn ang="0">
                <a:pos x="0" y="2485"/>
              </a:cxn>
            </a:cxnLst>
            <a:rect l="0" t="0" r="r" b="b"/>
            <a:pathLst>
              <a:path w="2561" h="2777">
                <a:moveTo>
                  <a:pt x="0" y="2485"/>
                </a:moveTo>
                <a:lnTo>
                  <a:pt x="432" y="2553"/>
                </a:lnTo>
                <a:lnTo>
                  <a:pt x="736" y="2777"/>
                </a:lnTo>
                <a:lnTo>
                  <a:pt x="2561" y="399"/>
                </a:lnTo>
                <a:lnTo>
                  <a:pt x="2118" y="82"/>
                </a:lnTo>
                <a:lnTo>
                  <a:pt x="1898" y="0"/>
                </a:lnTo>
                <a:lnTo>
                  <a:pt x="0" y="2485"/>
                </a:lnTo>
                <a:lnTo>
                  <a:pt x="0" y="2485"/>
                </a:lnTo>
                <a:close/>
              </a:path>
            </a:pathLst>
          </a:custGeom>
          <a:solidFill>
            <a:schemeClr val="bg2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grpSp>
        <p:nvGrpSpPr>
          <p:cNvPr id="7178" name="Group 10"/>
          <p:cNvGrpSpPr>
            <a:grpSpLocks/>
          </p:cNvGrpSpPr>
          <p:nvPr/>
        </p:nvGrpSpPr>
        <p:grpSpPr bwMode="auto">
          <a:xfrm>
            <a:off x="7938" y="5540375"/>
            <a:ext cx="1784350" cy="1246188"/>
            <a:chOff x="5" y="3490"/>
            <a:chExt cx="1124" cy="785"/>
          </a:xfrm>
        </p:grpSpPr>
        <p:sp>
          <p:nvSpPr>
            <p:cNvPr id="7179" name="Freeform 11"/>
            <p:cNvSpPr>
              <a:spLocks/>
            </p:cNvSpPr>
            <p:nvPr userDrawn="1"/>
          </p:nvSpPr>
          <p:spPr bwMode="auto">
            <a:xfrm>
              <a:off x="24" y="3505"/>
              <a:ext cx="1089" cy="649"/>
            </a:xfrm>
            <a:custGeom>
              <a:avLst/>
              <a:gdLst/>
              <a:ahLst/>
              <a:cxnLst>
                <a:cxn ang="0">
                  <a:pos x="1587" y="1260"/>
                </a:cxn>
                <a:cxn ang="0">
                  <a:pos x="1420" y="1106"/>
                </a:cxn>
                <a:cxn ang="0">
                  <a:pos x="1331" y="477"/>
                </a:cxn>
                <a:cxn ang="0">
                  <a:pos x="2139" y="330"/>
                </a:cxn>
                <a:cxn ang="0">
                  <a:pos x="2177" y="203"/>
                </a:cxn>
                <a:cxn ang="0">
                  <a:pos x="2099" y="100"/>
                </a:cxn>
                <a:cxn ang="0">
                  <a:pos x="1276" y="211"/>
                </a:cxn>
                <a:cxn ang="0">
                  <a:pos x="1219" y="32"/>
                </a:cxn>
                <a:cxn ang="0">
                  <a:pos x="1085" y="0"/>
                </a:cxn>
                <a:cxn ang="0">
                  <a:pos x="958" y="28"/>
                </a:cxn>
                <a:cxn ang="0">
                  <a:pos x="888" y="106"/>
                </a:cxn>
                <a:cxn ang="0">
                  <a:pos x="937" y="285"/>
                </a:cxn>
                <a:cxn ang="0">
                  <a:pos x="660" y="441"/>
                </a:cxn>
                <a:cxn ang="0">
                  <a:pos x="983" y="473"/>
                </a:cxn>
                <a:cxn ang="0">
                  <a:pos x="1112" y="889"/>
                </a:cxn>
                <a:cxn ang="0">
                  <a:pos x="141" y="469"/>
                </a:cxn>
                <a:cxn ang="0">
                  <a:pos x="46" y="509"/>
                </a:cxn>
                <a:cxn ang="0">
                  <a:pos x="0" y="636"/>
                </a:cxn>
                <a:cxn ang="0">
                  <a:pos x="55" y="779"/>
                </a:cxn>
                <a:cxn ang="0">
                  <a:pos x="1139" y="1288"/>
                </a:cxn>
                <a:cxn ang="0">
                  <a:pos x="1378" y="1256"/>
                </a:cxn>
                <a:cxn ang="0">
                  <a:pos x="1570" y="1298"/>
                </a:cxn>
                <a:cxn ang="0">
                  <a:pos x="1587" y="1260"/>
                </a:cxn>
                <a:cxn ang="0">
                  <a:pos x="1587" y="1260"/>
                </a:cxn>
              </a:cxnLst>
              <a:rect l="0" t="0" r="r" b="b"/>
              <a:pathLst>
                <a:path w="2177" h="1298">
                  <a:moveTo>
                    <a:pt x="1587" y="1260"/>
                  </a:moveTo>
                  <a:lnTo>
                    <a:pt x="1420" y="1106"/>
                  </a:lnTo>
                  <a:lnTo>
                    <a:pt x="1331" y="477"/>
                  </a:lnTo>
                  <a:lnTo>
                    <a:pt x="2139" y="330"/>
                  </a:lnTo>
                  <a:lnTo>
                    <a:pt x="2177" y="203"/>
                  </a:lnTo>
                  <a:lnTo>
                    <a:pt x="2099" y="100"/>
                  </a:lnTo>
                  <a:lnTo>
                    <a:pt x="1276" y="211"/>
                  </a:lnTo>
                  <a:lnTo>
                    <a:pt x="1219" y="32"/>
                  </a:lnTo>
                  <a:lnTo>
                    <a:pt x="1085" y="0"/>
                  </a:lnTo>
                  <a:lnTo>
                    <a:pt x="958" y="28"/>
                  </a:lnTo>
                  <a:lnTo>
                    <a:pt x="888" y="106"/>
                  </a:lnTo>
                  <a:lnTo>
                    <a:pt x="937" y="285"/>
                  </a:lnTo>
                  <a:lnTo>
                    <a:pt x="660" y="441"/>
                  </a:lnTo>
                  <a:lnTo>
                    <a:pt x="983" y="473"/>
                  </a:lnTo>
                  <a:lnTo>
                    <a:pt x="1112" y="889"/>
                  </a:lnTo>
                  <a:lnTo>
                    <a:pt x="141" y="469"/>
                  </a:lnTo>
                  <a:lnTo>
                    <a:pt x="46" y="509"/>
                  </a:lnTo>
                  <a:lnTo>
                    <a:pt x="0" y="636"/>
                  </a:lnTo>
                  <a:lnTo>
                    <a:pt x="55" y="779"/>
                  </a:lnTo>
                  <a:lnTo>
                    <a:pt x="1139" y="1288"/>
                  </a:lnTo>
                  <a:lnTo>
                    <a:pt x="1378" y="1256"/>
                  </a:lnTo>
                  <a:lnTo>
                    <a:pt x="1570" y="1298"/>
                  </a:lnTo>
                  <a:lnTo>
                    <a:pt x="1587" y="1260"/>
                  </a:lnTo>
                  <a:lnTo>
                    <a:pt x="1587" y="1260"/>
                  </a:lnTo>
                  <a:close/>
                </a:path>
              </a:pathLst>
            </a:custGeom>
            <a:solidFill>
              <a:srgbClr val="F8F8F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180" name="Freeform 12"/>
            <p:cNvSpPr>
              <a:spLocks/>
            </p:cNvSpPr>
            <p:nvPr userDrawn="1"/>
          </p:nvSpPr>
          <p:spPr bwMode="auto">
            <a:xfrm>
              <a:off x="1022" y="3582"/>
              <a:ext cx="71" cy="129"/>
            </a:xfrm>
            <a:custGeom>
              <a:avLst/>
              <a:gdLst/>
              <a:ahLst/>
              <a:cxnLst>
                <a:cxn ang="0">
                  <a:pos x="0" y="7"/>
                </a:cxn>
                <a:cxn ang="0">
                  <a:pos x="120" y="0"/>
                </a:cxn>
                <a:cxn ang="0">
                  <a:pos x="143" y="233"/>
                </a:cxn>
                <a:cxn ang="0">
                  <a:pos x="8" y="258"/>
                </a:cxn>
                <a:cxn ang="0">
                  <a:pos x="0" y="7"/>
                </a:cxn>
                <a:cxn ang="0">
                  <a:pos x="0" y="7"/>
                </a:cxn>
              </a:cxnLst>
              <a:rect l="0" t="0" r="r" b="b"/>
              <a:pathLst>
                <a:path w="143" h="258">
                  <a:moveTo>
                    <a:pt x="0" y="7"/>
                  </a:moveTo>
                  <a:lnTo>
                    <a:pt x="120" y="0"/>
                  </a:lnTo>
                  <a:lnTo>
                    <a:pt x="143" y="233"/>
                  </a:lnTo>
                  <a:lnTo>
                    <a:pt x="8" y="258"/>
                  </a:lnTo>
                  <a:lnTo>
                    <a:pt x="0" y="7"/>
                  </a:lnTo>
                  <a:lnTo>
                    <a:pt x="0" y="7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181" name="Freeform 13"/>
            <p:cNvSpPr>
              <a:spLocks/>
            </p:cNvSpPr>
            <p:nvPr userDrawn="1"/>
          </p:nvSpPr>
          <p:spPr bwMode="auto">
            <a:xfrm>
              <a:off x="20" y="3774"/>
              <a:ext cx="792" cy="410"/>
            </a:xfrm>
            <a:custGeom>
              <a:avLst/>
              <a:gdLst/>
              <a:ahLst/>
              <a:cxnLst>
                <a:cxn ang="0">
                  <a:pos x="137" y="0"/>
                </a:cxn>
                <a:cxn ang="0">
                  <a:pos x="1331" y="519"/>
                </a:cxn>
                <a:cxn ang="0">
                  <a:pos x="1428" y="638"/>
                </a:cxn>
                <a:cxn ang="0">
                  <a:pos x="1586" y="792"/>
                </a:cxn>
                <a:cxn ang="0">
                  <a:pos x="1565" y="821"/>
                </a:cxn>
                <a:cxn ang="0">
                  <a:pos x="1350" y="787"/>
                </a:cxn>
                <a:cxn ang="0">
                  <a:pos x="1145" y="811"/>
                </a:cxn>
                <a:cxn ang="0">
                  <a:pos x="42" y="298"/>
                </a:cxn>
                <a:cxn ang="0">
                  <a:pos x="0" y="150"/>
                </a:cxn>
                <a:cxn ang="0">
                  <a:pos x="46" y="32"/>
                </a:cxn>
                <a:cxn ang="0">
                  <a:pos x="137" y="0"/>
                </a:cxn>
                <a:cxn ang="0">
                  <a:pos x="137" y="0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182" name="Freeform 14"/>
            <p:cNvSpPr>
              <a:spLocks/>
            </p:cNvSpPr>
            <p:nvPr userDrawn="1"/>
          </p:nvSpPr>
          <p:spPr bwMode="auto">
            <a:xfrm>
              <a:off x="129" y="3808"/>
              <a:ext cx="525" cy="374"/>
            </a:xfrm>
            <a:custGeom>
              <a:avLst/>
              <a:gdLst/>
              <a:ahLst/>
              <a:cxnLst>
                <a:cxn ang="0">
                  <a:pos x="0" y="325"/>
                </a:cxn>
                <a:cxn ang="0">
                  <a:pos x="922" y="747"/>
                </a:cxn>
                <a:cxn ang="0">
                  <a:pos x="939" y="534"/>
                </a:cxn>
                <a:cxn ang="0">
                  <a:pos x="1049" y="422"/>
                </a:cxn>
                <a:cxn ang="0">
                  <a:pos x="78" y="0"/>
                </a:cxn>
                <a:cxn ang="0">
                  <a:pos x="0" y="127"/>
                </a:cxn>
                <a:cxn ang="0">
                  <a:pos x="0" y="325"/>
                </a:cxn>
                <a:cxn ang="0">
                  <a:pos x="0" y="32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183" name="Freeform 15"/>
            <p:cNvSpPr>
              <a:spLocks/>
            </p:cNvSpPr>
            <p:nvPr userDrawn="1"/>
          </p:nvSpPr>
          <p:spPr bwMode="auto">
            <a:xfrm>
              <a:off x="485" y="3532"/>
              <a:ext cx="135" cy="121"/>
            </a:xfrm>
            <a:custGeom>
              <a:avLst/>
              <a:gdLst/>
              <a:ahLst/>
              <a:cxnLst>
                <a:cxn ang="0">
                  <a:pos x="0" y="28"/>
                </a:cxn>
                <a:cxn ang="0">
                  <a:pos x="160" y="0"/>
                </a:cxn>
                <a:cxn ang="0">
                  <a:pos x="251" y="36"/>
                </a:cxn>
                <a:cxn ang="0">
                  <a:pos x="272" y="139"/>
                </a:cxn>
                <a:cxn ang="0">
                  <a:pos x="164" y="146"/>
                </a:cxn>
                <a:cxn ang="0">
                  <a:pos x="32" y="241"/>
                </a:cxn>
                <a:cxn ang="0">
                  <a:pos x="0" y="28"/>
                </a:cxn>
                <a:cxn ang="0">
                  <a:pos x="0" y="28"/>
                </a:cxn>
              </a:cxnLst>
              <a:rect l="0" t="0" r="r" b="b"/>
              <a:pathLst>
                <a:path w="272" h="241">
                  <a:moveTo>
                    <a:pt x="0" y="28"/>
                  </a:moveTo>
                  <a:lnTo>
                    <a:pt x="160" y="0"/>
                  </a:lnTo>
                  <a:lnTo>
                    <a:pt x="251" y="36"/>
                  </a:lnTo>
                  <a:lnTo>
                    <a:pt x="272" y="139"/>
                  </a:lnTo>
                  <a:lnTo>
                    <a:pt x="164" y="146"/>
                  </a:lnTo>
                  <a:lnTo>
                    <a:pt x="32" y="241"/>
                  </a:lnTo>
                  <a:lnTo>
                    <a:pt x="0" y="28"/>
                  </a:lnTo>
                  <a:lnTo>
                    <a:pt x="0" y="28"/>
                  </a:lnTo>
                  <a:close/>
                </a:path>
              </a:pathLst>
            </a:custGeom>
            <a:solidFill>
              <a:schemeClr val="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184" name="Freeform 16"/>
            <p:cNvSpPr>
              <a:spLocks/>
            </p:cNvSpPr>
            <p:nvPr userDrawn="1"/>
          </p:nvSpPr>
          <p:spPr bwMode="auto">
            <a:xfrm>
              <a:off x="641" y="4163"/>
              <a:ext cx="76" cy="112"/>
            </a:xfrm>
            <a:custGeom>
              <a:avLst/>
              <a:gdLst/>
              <a:ahLst/>
              <a:cxnLst>
                <a:cxn ang="0">
                  <a:pos x="152" y="4"/>
                </a:cxn>
                <a:cxn ang="0">
                  <a:pos x="152" y="224"/>
                </a:cxn>
                <a:cxn ang="0">
                  <a:pos x="0" y="8"/>
                </a:cxn>
                <a:cxn ang="0">
                  <a:pos x="72" y="0"/>
                </a:cxn>
                <a:cxn ang="0">
                  <a:pos x="152" y="4"/>
                </a:cxn>
                <a:cxn ang="0">
                  <a:pos x="152" y="4"/>
                </a:cxn>
              </a:cxnLst>
              <a:rect l="0" t="0" r="r" b="b"/>
              <a:pathLst>
                <a:path w="152" h="224">
                  <a:moveTo>
                    <a:pt x="152" y="4"/>
                  </a:moveTo>
                  <a:lnTo>
                    <a:pt x="152" y="224"/>
                  </a:lnTo>
                  <a:lnTo>
                    <a:pt x="0" y="8"/>
                  </a:lnTo>
                  <a:lnTo>
                    <a:pt x="72" y="0"/>
                  </a:lnTo>
                  <a:lnTo>
                    <a:pt x="152" y="4"/>
                  </a:lnTo>
                  <a:lnTo>
                    <a:pt x="152" y="4"/>
                  </a:lnTo>
                  <a:close/>
                </a:path>
              </a:pathLst>
            </a:custGeom>
            <a:solidFill>
              <a:schemeClr val="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185" name="Freeform 17"/>
            <p:cNvSpPr>
              <a:spLocks/>
            </p:cNvSpPr>
            <p:nvPr userDrawn="1"/>
          </p:nvSpPr>
          <p:spPr bwMode="auto">
            <a:xfrm>
              <a:off x="504" y="3607"/>
              <a:ext cx="193" cy="383"/>
            </a:xfrm>
            <a:custGeom>
              <a:avLst/>
              <a:gdLst/>
              <a:ahLst/>
              <a:cxnLst>
                <a:cxn ang="0">
                  <a:pos x="0" y="80"/>
                </a:cxn>
                <a:cxn ang="0">
                  <a:pos x="87" y="0"/>
                </a:cxn>
                <a:cxn ang="0">
                  <a:pos x="232" y="6"/>
                </a:cxn>
                <a:cxn ang="0">
                  <a:pos x="386" y="764"/>
                </a:cxn>
                <a:cxn ang="0">
                  <a:pos x="279" y="720"/>
                </a:cxn>
                <a:cxn ang="0">
                  <a:pos x="152" y="677"/>
                </a:cxn>
                <a:cxn ang="0">
                  <a:pos x="0" y="80"/>
                </a:cxn>
                <a:cxn ang="0">
                  <a:pos x="0" y="80"/>
                </a:cxn>
              </a:cxnLst>
              <a:rect l="0" t="0" r="r" b="b"/>
              <a:pathLst>
                <a:path w="386" h="764">
                  <a:moveTo>
                    <a:pt x="0" y="80"/>
                  </a:moveTo>
                  <a:lnTo>
                    <a:pt x="87" y="0"/>
                  </a:lnTo>
                  <a:lnTo>
                    <a:pt x="232" y="6"/>
                  </a:lnTo>
                  <a:lnTo>
                    <a:pt x="386" y="764"/>
                  </a:lnTo>
                  <a:lnTo>
                    <a:pt x="279" y="720"/>
                  </a:lnTo>
                  <a:lnTo>
                    <a:pt x="152" y="677"/>
                  </a:lnTo>
                  <a:lnTo>
                    <a:pt x="0" y="80"/>
                  </a:lnTo>
                  <a:lnTo>
                    <a:pt x="0" y="8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186" name="Freeform 18"/>
            <p:cNvSpPr>
              <a:spLocks/>
            </p:cNvSpPr>
            <p:nvPr userDrawn="1"/>
          </p:nvSpPr>
          <p:spPr bwMode="auto">
            <a:xfrm>
              <a:off x="668" y="3590"/>
              <a:ext cx="364" cy="174"/>
            </a:xfrm>
            <a:custGeom>
              <a:avLst/>
              <a:gdLst/>
              <a:ahLst/>
              <a:cxnLst>
                <a:cxn ang="0">
                  <a:pos x="692" y="0"/>
                </a:cxn>
                <a:cxn ang="0">
                  <a:pos x="0" y="106"/>
                </a:cxn>
                <a:cxn ang="0">
                  <a:pos x="28" y="348"/>
                </a:cxn>
                <a:cxn ang="0">
                  <a:pos x="715" y="237"/>
                </a:cxn>
                <a:cxn ang="0">
                  <a:pos x="728" y="43"/>
                </a:cxn>
                <a:cxn ang="0">
                  <a:pos x="692" y="0"/>
                </a:cxn>
                <a:cxn ang="0">
                  <a:pos x="692" y="0"/>
                </a:cxn>
              </a:cxnLst>
              <a:rect l="0" t="0" r="r" b="b"/>
              <a:pathLst>
                <a:path w="728" h="348">
                  <a:moveTo>
                    <a:pt x="692" y="0"/>
                  </a:moveTo>
                  <a:lnTo>
                    <a:pt x="0" y="106"/>
                  </a:lnTo>
                  <a:lnTo>
                    <a:pt x="28" y="348"/>
                  </a:lnTo>
                  <a:lnTo>
                    <a:pt x="715" y="237"/>
                  </a:lnTo>
                  <a:lnTo>
                    <a:pt x="728" y="43"/>
                  </a:lnTo>
                  <a:lnTo>
                    <a:pt x="692" y="0"/>
                  </a:lnTo>
                  <a:lnTo>
                    <a:pt x="692" y="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187" name="Freeform 19"/>
            <p:cNvSpPr>
              <a:spLocks/>
            </p:cNvSpPr>
            <p:nvPr userDrawn="1"/>
          </p:nvSpPr>
          <p:spPr bwMode="auto">
            <a:xfrm>
              <a:off x="347" y="3693"/>
              <a:ext cx="156" cy="67"/>
            </a:xfrm>
            <a:custGeom>
              <a:avLst/>
              <a:gdLst/>
              <a:ahLst/>
              <a:cxnLst>
                <a:cxn ang="0">
                  <a:pos x="272" y="0"/>
                </a:cxn>
                <a:cxn ang="0">
                  <a:pos x="0" y="78"/>
                </a:cxn>
                <a:cxn ang="0">
                  <a:pos x="312" y="135"/>
                </a:cxn>
                <a:cxn ang="0">
                  <a:pos x="272" y="0"/>
                </a:cxn>
                <a:cxn ang="0">
                  <a:pos x="272" y="0"/>
                </a:cxn>
              </a:cxnLst>
              <a:rect l="0" t="0" r="r" b="b"/>
              <a:pathLst>
                <a:path w="312" h="135">
                  <a:moveTo>
                    <a:pt x="272" y="0"/>
                  </a:moveTo>
                  <a:lnTo>
                    <a:pt x="0" y="78"/>
                  </a:lnTo>
                  <a:lnTo>
                    <a:pt x="312" y="135"/>
                  </a:lnTo>
                  <a:lnTo>
                    <a:pt x="272" y="0"/>
                  </a:lnTo>
                  <a:lnTo>
                    <a:pt x="272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7188" name="Group 20"/>
            <p:cNvGrpSpPr>
              <a:grpSpLocks/>
            </p:cNvGrpSpPr>
            <p:nvPr userDrawn="1"/>
          </p:nvGrpSpPr>
          <p:grpSpPr bwMode="auto">
            <a:xfrm>
              <a:off x="5" y="3490"/>
              <a:ext cx="1124" cy="780"/>
              <a:chOff x="5" y="3490"/>
              <a:chExt cx="1124" cy="780"/>
            </a:xfrm>
          </p:grpSpPr>
          <p:grpSp>
            <p:nvGrpSpPr>
              <p:cNvPr id="7189" name="Group 21"/>
              <p:cNvGrpSpPr>
                <a:grpSpLocks/>
              </p:cNvGrpSpPr>
              <p:nvPr userDrawn="1"/>
            </p:nvGrpSpPr>
            <p:grpSpPr bwMode="auto">
              <a:xfrm>
                <a:off x="499" y="3562"/>
                <a:ext cx="548" cy="708"/>
                <a:chOff x="499" y="3562"/>
                <a:chExt cx="548" cy="708"/>
              </a:xfrm>
            </p:grpSpPr>
            <p:sp>
              <p:nvSpPr>
                <p:cNvPr id="7190" name="Freeform 22"/>
                <p:cNvSpPr>
                  <a:spLocks/>
                </p:cNvSpPr>
                <p:nvPr userDrawn="1"/>
              </p:nvSpPr>
              <p:spPr bwMode="auto">
                <a:xfrm>
                  <a:off x="499" y="3587"/>
                  <a:ext cx="157" cy="87"/>
                </a:xfrm>
                <a:custGeom>
                  <a:avLst/>
                  <a:gdLst/>
                  <a:ahLst/>
                  <a:cxnLst>
                    <a:cxn ang="0">
                      <a:pos x="0" y="107"/>
                    </a:cxn>
                    <a:cxn ang="0">
                      <a:pos x="114" y="10"/>
                    </a:cxn>
                    <a:cxn ang="0">
                      <a:pos x="213" y="0"/>
                    </a:cxn>
                    <a:cxn ang="0">
                      <a:pos x="292" y="27"/>
                    </a:cxn>
                    <a:cxn ang="0">
                      <a:pos x="313" y="91"/>
                    </a:cxn>
                    <a:cxn ang="0">
                      <a:pos x="167" y="67"/>
                    </a:cxn>
                    <a:cxn ang="0">
                      <a:pos x="74" y="101"/>
                    </a:cxn>
                    <a:cxn ang="0">
                      <a:pos x="13" y="175"/>
                    </a:cxn>
                    <a:cxn ang="0">
                      <a:pos x="0" y="107"/>
                    </a:cxn>
                    <a:cxn ang="0">
                      <a:pos x="0" y="107"/>
                    </a:cxn>
                  </a:cxnLst>
                  <a:rect l="0" t="0" r="r" b="b"/>
                  <a:pathLst>
                    <a:path w="313" h="175">
                      <a:moveTo>
                        <a:pt x="0" y="107"/>
                      </a:moveTo>
                      <a:lnTo>
                        <a:pt x="114" y="10"/>
                      </a:lnTo>
                      <a:lnTo>
                        <a:pt x="213" y="0"/>
                      </a:lnTo>
                      <a:lnTo>
                        <a:pt x="292" y="27"/>
                      </a:lnTo>
                      <a:lnTo>
                        <a:pt x="313" y="91"/>
                      </a:lnTo>
                      <a:lnTo>
                        <a:pt x="167" y="67"/>
                      </a:lnTo>
                      <a:lnTo>
                        <a:pt x="74" y="101"/>
                      </a:lnTo>
                      <a:lnTo>
                        <a:pt x="13" y="175"/>
                      </a:lnTo>
                      <a:lnTo>
                        <a:pt x="0" y="107"/>
                      </a:lnTo>
                      <a:lnTo>
                        <a:pt x="0" y="107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191" name="Freeform 23"/>
                <p:cNvSpPr>
                  <a:spLocks/>
                </p:cNvSpPr>
                <p:nvPr userDrawn="1"/>
              </p:nvSpPr>
              <p:spPr bwMode="auto">
                <a:xfrm>
                  <a:off x="636" y="4137"/>
                  <a:ext cx="115" cy="133"/>
                </a:xfrm>
                <a:custGeom>
                  <a:avLst/>
                  <a:gdLst/>
                  <a:ahLst/>
                  <a:cxnLst>
                    <a:cxn ang="0">
                      <a:pos x="0" y="40"/>
                    </a:cxn>
                    <a:cxn ang="0">
                      <a:pos x="160" y="266"/>
                    </a:cxn>
                    <a:cxn ang="0">
                      <a:pos x="230" y="251"/>
                    </a:cxn>
                    <a:cxn ang="0">
                      <a:pos x="223" y="17"/>
                    </a:cxn>
                    <a:cxn ang="0">
                      <a:pos x="166" y="0"/>
                    </a:cxn>
                    <a:cxn ang="0">
                      <a:pos x="179" y="197"/>
                    </a:cxn>
                    <a:cxn ang="0">
                      <a:pos x="71" y="4"/>
                    </a:cxn>
                    <a:cxn ang="0">
                      <a:pos x="0" y="40"/>
                    </a:cxn>
                    <a:cxn ang="0">
                      <a:pos x="0" y="40"/>
                    </a:cxn>
                  </a:cxnLst>
                  <a:rect l="0" t="0" r="r" b="b"/>
                  <a:pathLst>
                    <a:path w="230" h="266">
                      <a:moveTo>
                        <a:pt x="0" y="40"/>
                      </a:moveTo>
                      <a:lnTo>
                        <a:pt x="160" y="266"/>
                      </a:lnTo>
                      <a:lnTo>
                        <a:pt x="230" y="251"/>
                      </a:lnTo>
                      <a:lnTo>
                        <a:pt x="223" y="17"/>
                      </a:lnTo>
                      <a:lnTo>
                        <a:pt x="166" y="0"/>
                      </a:lnTo>
                      <a:lnTo>
                        <a:pt x="179" y="197"/>
                      </a:lnTo>
                      <a:lnTo>
                        <a:pt x="71" y="4"/>
                      </a:lnTo>
                      <a:lnTo>
                        <a:pt x="0" y="40"/>
                      </a:lnTo>
                      <a:lnTo>
                        <a:pt x="0" y="4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192" name="Freeform 24"/>
                <p:cNvSpPr>
                  <a:spLocks/>
                </p:cNvSpPr>
                <p:nvPr userDrawn="1"/>
              </p:nvSpPr>
              <p:spPr bwMode="auto">
                <a:xfrm>
                  <a:off x="1004" y="3562"/>
                  <a:ext cx="43" cy="117"/>
                </a:xfrm>
                <a:custGeom>
                  <a:avLst/>
                  <a:gdLst/>
                  <a:ahLst/>
                  <a:cxnLst>
                    <a:cxn ang="0">
                      <a:pos x="0" y="19"/>
                    </a:cxn>
                    <a:cxn ang="0">
                      <a:pos x="36" y="93"/>
                    </a:cxn>
                    <a:cxn ang="0">
                      <a:pos x="44" y="154"/>
                    </a:cxn>
                    <a:cxn ang="0">
                      <a:pos x="27" y="234"/>
                    </a:cxn>
                    <a:cxn ang="0">
                      <a:pos x="80" y="220"/>
                    </a:cxn>
                    <a:cxn ang="0">
                      <a:pos x="87" y="116"/>
                    </a:cxn>
                    <a:cxn ang="0">
                      <a:pos x="46" y="0"/>
                    </a:cxn>
                    <a:cxn ang="0">
                      <a:pos x="0" y="19"/>
                    </a:cxn>
                    <a:cxn ang="0">
                      <a:pos x="0" y="19"/>
                    </a:cxn>
                  </a:cxnLst>
                  <a:rect l="0" t="0" r="r" b="b"/>
                  <a:pathLst>
                    <a:path w="87" h="234">
                      <a:moveTo>
                        <a:pt x="0" y="19"/>
                      </a:moveTo>
                      <a:lnTo>
                        <a:pt x="36" y="93"/>
                      </a:lnTo>
                      <a:lnTo>
                        <a:pt x="44" y="154"/>
                      </a:lnTo>
                      <a:lnTo>
                        <a:pt x="27" y="234"/>
                      </a:lnTo>
                      <a:lnTo>
                        <a:pt x="80" y="220"/>
                      </a:lnTo>
                      <a:lnTo>
                        <a:pt x="87" y="116"/>
                      </a:lnTo>
                      <a:lnTo>
                        <a:pt x="46" y="0"/>
                      </a:lnTo>
                      <a:lnTo>
                        <a:pt x="0" y="19"/>
                      </a:lnTo>
                      <a:lnTo>
                        <a:pt x="0" y="19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7193" name="Freeform 25"/>
              <p:cNvSpPr>
                <a:spLocks/>
              </p:cNvSpPr>
              <p:nvPr userDrawn="1"/>
            </p:nvSpPr>
            <p:spPr bwMode="auto">
              <a:xfrm>
                <a:off x="76" y="3732"/>
                <a:ext cx="595" cy="250"/>
              </a:xfrm>
              <a:custGeom>
                <a:avLst/>
                <a:gdLst/>
                <a:ahLst/>
                <a:cxnLst>
                  <a:cxn ang="0">
                    <a:pos x="100" y="0"/>
                  </a:cxn>
                  <a:cxn ang="0">
                    <a:pos x="1190" y="490"/>
                  </a:cxn>
                  <a:cxn ang="0">
                    <a:pos x="1076" y="500"/>
                  </a:cxn>
                  <a:cxn ang="0">
                    <a:pos x="0" y="27"/>
                  </a:cxn>
                  <a:cxn ang="0">
                    <a:pos x="100" y="0"/>
                  </a:cxn>
                  <a:cxn ang="0">
                    <a:pos x="100" y="0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194" name="Freeform 26"/>
              <p:cNvSpPr>
                <a:spLocks/>
              </p:cNvSpPr>
              <p:nvPr userDrawn="1"/>
            </p:nvSpPr>
            <p:spPr bwMode="auto">
              <a:xfrm>
                <a:off x="260" y="3886"/>
                <a:ext cx="244" cy="148"/>
              </a:xfrm>
              <a:custGeom>
                <a:avLst/>
                <a:gdLst/>
                <a:ahLst/>
                <a:cxnLst>
                  <a:cxn ang="0">
                    <a:pos x="14" y="34"/>
                  </a:cxn>
                  <a:cxn ang="0">
                    <a:pos x="160" y="66"/>
                  </a:cxn>
                  <a:cxn ang="0">
                    <a:pos x="324" y="137"/>
                  </a:cxn>
                  <a:cxn ang="0">
                    <a:pos x="440" y="243"/>
                  </a:cxn>
                  <a:cxn ang="0">
                    <a:pos x="326" y="230"/>
                  </a:cxn>
                  <a:cxn ang="0">
                    <a:pos x="139" y="146"/>
                  </a:cxn>
                  <a:cxn ang="0">
                    <a:pos x="50" y="80"/>
                  </a:cxn>
                  <a:cxn ang="0">
                    <a:pos x="107" y="163"/>
                  </a:cxn>
                  <a:cxn ang="0">
                    <a:pos x="272" y="270"/>
                  </a:cxn>
                  <a:cxn ang="0">
                    <a:pos x="466" y="296"/>
                  </a:cxn>
                  <a:cxn ang="0">
                    <a:pos x="489" y="224"/>
                  </a:cxn>
                  <a:cxn ang="0">
                    <a:pos x="394" y="120"/>
                  </a:cxn>
                  <a:cxn ang="0">
                    <a:pos x="170" y="17"/>
                  </a:cxn>
                  <a:cxn ang="0">
                    <a:pos x="0" y="0"/>
                  </a:cxn>
                  <a:cxn ang="0">
                    <a:pos x="14" y="34"/>
                  </a:cxn>
                  <a:cxn ang="0">
                    <a:pos x="14" y="34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195" name="Freeform 27"/>
              <p:cNvSpPr>
                <a:spLocks/>
              </p:cNvSpPr>
              <p:nvPr userDrawn="1"/>
            </p:nvSpPr>
            <p:spPr bwMode="auto">
              <a:xfrm>
                <a:off x="565" y="3680"/>
                <a:ext cx="107" cy="238"/>
              </a:xfrm>
              <a:custGeom>
                <a:avLst/>
                <a:gdLst/>
                <a:ahLst/>
                <a:cxnLst>
                  <a:cxn ang="0">
                    <a:pos x="24" y="0"/>
                  </a:cxn>
                  <a:cxn ang="0">
                    <a:pos x="91" y="25"/>
                  </a:cxn>
                  <a:cxn ang="0">
                    <a:pos x="80" y="192"/>
                  </a:cxn>
                  <a:cxn ang="0">
                    <a:pos x="106" y="327"/>
                  </a:cxn>
                  <a:cxn ang="0">
                    <a:pos x="213" y="451"/>
                  </a:cxn>
                  <a:cxn ang="0">
                    <a:pos x="97" y="478"/>
                  </a:cxn>
                  <a:cxn ang="0">
                    <a:pos x="30" y="344"/>
                  </a:cxn>
                  <a:cxn ang="0">
                    <a:pos x="0" y="57"/>
                  </a:cxn>
                  <a:cxn ang="0">
                    <a:pos x="24" y="0"/>
                  </a:cxn>
                  <a:cxn ang="0">
                    <a:pos x="24" y="0"/>
                  </a:cxn>
                </a:cxnLst>
                <a:rect l="0" t="0" r="r" b="b"/>
                <a:pathLst>
                  <a:path w="213" h="478">
                    <a:moveTo>
                      <a:pt x="24" y="0"/>
                    </a:moveTo>
                    <a:lnTo>
                      <a:pt x="91" y="25"/>
                    </a:lnTo>
                    <a:lnTo>
                      <a:pt x="80" y="192"/>
                    </a:lnTo>
                    <a:lnTo>
                      <a:pt x="106" y="327"/>
                    </a:lnTo>
                    <a:lnTo>
                      <a:pt x="213" y="451"/>
                    </a:lnTo>
                    <a:lnTo>
                      <a:pt x="97" y="478"/>
                    </a:lnTo>
                    <a:lnTo>
                      <a:pt x="30" y="344"/>
                    </a:lnTo>
                    <a:lnTo>
                      <a:pt x="0" y="57"/>
                    </a:lnTo>
                    <a:lnTo>
                      <a:pt x="24" y="0"/>
                    </a:lnTo>
                    <a:lnTo>
                      <a:pt x="24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7196" name="Group 28"/>
              <p:cNvGrpSpPr>
                <a:grpSpLocks/>
              </p:cNvGrpSpPr>
              <p:nvPr userDrawn="1"/>
            </p:nvGrpSpPr>
            <p:grpSpPr bwMode="auto">
              <a:xfrm>
                <a:off x="5" y="3490"/>
                <a:ext cx="1124" cy="678"/>
                <a:chOff x="5" y="3490"/>
                <a:chExt cx="1124" cy="678"/>
              </a:xfrm>
            </p:grpSpPr>
            <p:sp>
              <p:nvSpPr>
                <p:cNvPr id="7197" name="Freeform 29"/>
                <p:cNvSpPr>
                  <a:spLocks/>
                </p:cNvSpPr>
                <p:nvPr userDrawn="1"/>
              </p:nvSpPr>
              <p:spPr bwMode="auto">
                <a:xfrm>
                  <a:off x="669" y="4048"/>
                  <a:ext cx="75" cy="87"/>
                </a:xfrm>
                <a:custGeom>
                  <a:avLst/>
                  <a:gdLst/>
                  <a:ahLst/>
                  <a:cxnLst>
                    <a:cxn ang="0">
                      <a:pos x="110" y="0"/>
                    </a:cxn>
                    <a:cxn ang="0">
                      <a:pos x="40" y="66"/>
                    </a:cxn>
                    <a:cxn ang="0">
                      <a:pos x="0" y="173"/>
                    </a:cxn>
                    <a:cxn ang="0">
                      <a:pos x="80" y="160"/>
                    </a:cxn>
                    <a:cxn ang="0">
                      <a:pos x="103" y="84"/>
                    </a:cxn>
                    <a:cxn ang="0">
                      <a:pos x="150" y="27"/>
                    </a:cxn>
                    <a:cxn ang="0">
                      <a:pos x="110" y="0"/>
                    </a:cxn>
                    <a:cxn ang="0">
                      <a:pos x="110" y="0"/>
                    </a:cxn>
                  </a:cxnLst>
                  <a:rect l="0" t="0" r="r" b="b"/>
                  <a:pathLst>
                    <a:path w="150" h="173">
                      <a:moveTo>
                        <a:pt x="110" y="0"/>
                      </a:moveTo>
                      <a:lnTo>
                        <a:pt x="40" y="66"/>
                      </a:lnTo>
                      <a:lnTo>
                        <a:pt x="0" y="173"/>
                      </a:lnTo>
                      <a:lnTo>
                        <a:pt x="80" y="160"/>
                      </a:lnTo>
                      <a:lnTo>
                        <a:pt x="103" y="84"/>
                      </a:lnTo>
                      <a:lnTo>
                        <a:pt x="150" y="27"/>
                      </a:lnTo>
                      <a:lnTo>
                        <a:pt x="110" y="0"/>
                      </a:lnTo>
                      <a:lnTo>
                        <a:pt x="110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198" name="Freeform 30"/>
                <p:cNvSpPr>
                  <a:spLocks/>
                </p:cNvSpPr>
                <p:nvPr userDrawn="1"/>
              </p:nvSpPr>
              <p:spPr bwMode="auto">
                <a:xfrm>
                  <a:off x="5" y="3728"/>
                  <a:ext cx="842" cy="440"/>
                </a:xfrm>
                <a:custGeom>
                  <a:avLst/>
                  <a:gdLst/>
                  <a:ahLst/>
                  <a:cxnLst>
                    <a:cxn ang="0">
                      <a:pos x="156" y="0"/>
                    </a:cxn>
                    <a:cxn ang="0">
                      <a:pos x="63" y="52"/>
                    </a:cxn>
                    <a:cxn ang="0">
                      <a:pos x="0" y="208"/>
                    </a:cxn>
                    <a:cxn ang="0">
                      <a:pos x="67" y="358"/>
                    </a:cxn>
                    <a:cxn ang="0">
                      <a:pos x="1182" y="867"/>
                    </a:cxn>
                    <a:cxn ang="0">
                      <a:pos x="1422" y="835"/>
                    </a:cxn>
                    <a:cxn ang="0">
                      <a:pos x="1616" y="880"/>
                    </a:cxn>
                    <a:cxn ang="0">
                      <a:pos x="1684" y="808"/>
                    </a:cxn>
                    <a:cxn ang="0">
                      <a:pos x="1502" y="664"/>
                    </a:cxn>
                    <a:cxn ang="0">
                      <a:pos x="1428" y="512"/>
                    </a:cxn>
                    <a:cxn ang="0">
                      <a:pos x="1369" y="527"/>
                    </a:cxn>
                    <a:cxn ang="0">
                      <a:pos x="1439" y="664"/>
                    </a:cxn>
                    <a:cxn ang="0">
                      <a:pos x="1578" y="810"/>
                    </a:cxn>
                    <a:cxn ang="0">
                      <a:pos x="1413" y="787"/>
                    </a:cxn>
                    <a:cxn ang="0">
                      <a:pos x="1219" y="814"/>
                    </a:cxn>
                    <a:cxn ang="0">
                      <a:pos x="1255" y="650"/>
                    </a:cxn>
                    <a:cxn ang="0">
                      <a:pos x="1338" y="538"/>
                    </a:cxn>
                    <a:cxn ang="0">
                      <a:pos x="1241" y="552"/>
                    </a:cxn>
                    <a:cxn ang="0">
                      <a:pos x="1165" y="658"/>
                    </a:cxn>
                    <a:cxn ang="0">
                      <a:pos x="1139" y="791"/>
                    </a:cxn>
                    <a:cxn ang="0">
                      <a:pos x="107" y="310"/>
                    </a:cxn>
                    <a:cxn ang="0">
                      <a:pos x="80" y="215"/>
                    </a:cxn>
                    <a:cxn ang="0">
                      <a:pos x="103" y="95"/>
                    </a:cxn>
                    <a:cxn ang="0">
                      <a:pos x="217" y="0"/>
                    </a:cxn>
                    <a:cxn ang="0">
                      <a:pos x="156" y="0"/>
                    </a:cxn>
                    <a:cxn ang="0">
                      <a:pos x="156" y="0"/>
                    </a:cxn>
                  </a:cxnLst>
                  <a:rect l="0" t="0" r="r" b="b"/>
                  <a:pathLst>
                    <a:path w="1684" h="880">
                      <a:moveTo>
                        <a:pt x="156" y="0"/>
                      </a:moveTo>
                      <a:lnTo>
                        <a:pt x="63" y="52"/>
                      </a:lnTo>
                      <a:lnTo>
                        <a:pt x="0" y="208"/>
                      </a:lnTo>
                      <a:lnTo>
                        <a:pt x="67" y="358"/>
                      </a:lnTo>
                      <a:lnTo>
                        <a:pt x="1182" y="867"/>
                      </a:lnTo>
                      <a:lnTo>
                        <a:pt x="1422" y="835"/>
                      </a:lnTo>
                      <a:lnTo>
                        <a:pt x="1616" y="880"/>
                      </a:lnTo>
                      <a:lnTo>
                        <a:pt x="1684" y="808"/>
                      </a:lnTo>
                      <a:lnTo>
                        <a:pt x="1502" y="664"/>
                      </a:lnTo>
                      <a:lnTo>
                        <a:pt x="1428" y="512"/>
                      </a:lnTo>
                      <a:lnTo>
                        <a:pt x="1369" y="527"/>
                      </a:lnTo>
                      <a:lnTo>
                        <a:pt x="1439" y="664"/>
                      </a:lnTo>
                      <a:lnTo>
                        <a:pt x="1578" y="810"/>
                      </a:lnTo>
                      <a:lnTo>
                        <a:pt x="1413" y="787"/>
                      </a:lnTo>
                      <a:lnTo>
                        <a:pt x="1219" y="814"/>
                      </a:lnTo>
                      <a:lnTo>
                        <a:pt x="1255" y="650"/>
                      </a:lnTo>
                      <a:lnTo>
                        <a:pt x="1338" y="538"/>
                      </a:lnTo>
                      <a:lnTo>
                        <a:pt x="1241" y="552"/>
                      </a:lnTo>
                      <a:lnTo>
                        <a:pt x="1165" y="658"/>
                      </a:lnTo>
                      <a:lnTo>
                        <a:pt x="1139" y="791"/>
                      </a:lnTo>
                      <a:lnTo>
                        <a:pt x="107" y="310"/>
                      </a:lnTo>
                      <a:lnTo>
                        <a:pt x="80" y="215"/>
                      </a:lnTo>
                      <a:lnTo>
                        <a:pt x="103" y="95"/>
                      </a:lnTo>
                      <a:lnTo>
                        <a:pt x="217" y="0"/>
                      </a:lnTo>
                      <a:lnTo>
                        <a:pt x="156" y="0"/>
                      </a:lnTo>
                      <a:lnTo>
                        <a:pt x="156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199" name="Freeform 31"/>
                <p:cNvSpPr>
                  <a:spLocks/>
                </p:cNvSpPr>
                <p:nvPr userDrawn="1"/>
              </p:nvSpPr>
              <p:spPr bwMode="auto">
                <a:xfrm>
                  <a:off x="106" y="3770"/>
                  <a:ext cx="80" cy="167"/>
                </a:xfrm>
                <a:custGeom>
                  <a:avLst/>
                  <a:gdLst/>
                  <a:ahLst/>
                  <a:cxnLst>
                    <a:cxn ang="0">
                      <a:pos x="116" y="0"/>
                    </a:cxn>
                    <a:cxn ang="0">
                      <a:pos x="19" y="106"/>
                    </a:cxn>
                    <a:cxn ang="0">
                      <a:pos x="0" y="230"/>
                    </a:cxn>
                    <a:cxn ang="0">
                      <a:pos x="33" y="314"/>
                    </a:cxn>
                    <a:cxn ang="0">
                      <a:pos x="94" y="335"/>
                    </a:cxn>
                    <a:cxn ang="0">
                      <a:pos x="76" y="154"/>
                    </a:cxn>
                    <a:cxn ang="0">
                      <a:pos x="160" y="17"/>
                    </a:cxn>
                    <a:cxn ang="0">
                      <a:pos x="116" y="0"/>
                    </a:cxn>
                    <a:cxn ang="0">
                      <a:pos x="116" y="0"/>
                    </a:cxn>
                  </a:cxnLst>
                  <a:rect l="0" t="0" r="r" b="b"/>
                  <a:pathLst>
                    <a:path w="160" h="335">
                      <a:moveTo>
                        <a:pt x="116" y="0"/>
                      </a:moveTo>
                      <a:lnTo>
                        <a:pt x="19" y="106"/>
                      </a:lnTo>
                      <a:lnTo>
                        <a:pt x="0" y="230"/>
                      </a:lnTo>
                      <a:lnTo>
                        <a:pt x="33" y="314"/>
                      </a:lnTo>
                      <a:lnTo>
                        <a:pt x="94" y="335"/>
                      </a:lnTo>
                      <a:lnTo>
                        <a:pt x="76" y="154"/>
                      </a:lnTo>
                      <a:lnTo>
                        <a:pt x="160" y="17"/>
                      </a:lnTo>
                      <a:lnTo>
                        <a:pt x="116" y="0"/>
                      </a:lnTo>
                      <a:lnTo>
                        <a:pt x="116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200" name="Freeform 32"/>
                <p:cNvSpPr>
                  <a:spLocks/>
                </p:cNvSpPr>
                <p:nvPr userDrawn="1"/>
              </p:nvSpPr>
              <p:spPr bwMode="auto">
                <a:xfrm>
                  <a:off x="449" y="3490"/>
                  <a:ext cx="322" cy="594"/>
                </a:xfrm>
                <a:custGeom>
                  <a:avLst/>
                  <a:gdLst/>
                  <a:ahLst/>
                  <a:cxnLst>
                    <a:cxn ang="0">
                      <a:pos x="218" y="896"/>
                    </a:cxn>
                    <a:cxn ang="0">
                      <a:pos x="0" y="124"/>
                    </a:cxn>
                    <a:cxn ang="0">
                      <a:pos x="81" y="38"/>
                    </a:cxn>
                    <a:cxn ang="0">
                      <a:pos x="258" y="0"/>
                    </a:cxn>
                    <a:cxn ang="0">
                      <a:pos x="399" y="57"/>
                    </a:cxn>
                    <a:cxn ang="0">
                      <a:pos x="642" y="1188"/>
                    </a:cxn>
                    <a:cxn ang="0">
                      <a:pos x="555" y="1091"/>
                    </a:cxn>
                    <a:cxn ang="0">
                      <a:pos x="355" y="97"/>
                    </a:cxn>
                    <a:cxn ang="0">
                      <a:pos x="226" y="61"/>
                    </a:cxn>
                    <a:cxn ang="0">
                      <a:pos x="119" y="74"/>
                    </a:cxn>
                    <a:cxn ang="0">
                      <a:pos x="76" y="141"/>
                    </a:cxn>
                    <a:cxn ang="0">
                      <a:pos x="306" y="924"/>
                    </a:cxn>
                    <a:cxn ang="0">
                      <a:pos x="218" y="896"/>
                    </a:cxn>
                    <a:cxn ang="0">
                      <a:pos x="218" y="896"/>
                    </a:cxn>
                  </a:cxnLst>
                  <a:rect l="0" t="0" r="r" b="b"/>
                  <a:pathLst>
                    <a:path w="642" h="1188">
                      <a:moveTo>
                        <a:pt x="218" y="896"/>
                      </a:moveTo>
                      <a:lnTo>
                        <a:pt x="0" y="124"/>
                      </a:lnTo>
                      <a:lnTo>
                        <a:pt x="81" y="38"/>
                      </a:lnTo>
                      <a:lnTo>
                        <a:pt x="258" y="0"/>
                      </a:lnTo>
                      <a:lnTo>
                        <a:pt x="399" y="57"/>
                      </a:lnTo>
                      <a:lnTo>
                        <a:pt x="642" y="1188"/>
                      </a:lnTo>
                      <a:lnTo>
                        <a:pt x="555" y="1091"/>
                      </a:lnTo>
                      <a:lnTo>
                        <a:pt x="355" y="97"/>
                      </a:lnTo>
                      <a:lnTo>
                        <a:pt x="226" y="61"/>
                      </a:lnTo>
                      <a:lnTo>
                        <a:pt x="119" y="74"/>
                      </a:lnTo>
                      <a:lnTo>
                        <a:pt x="76" y="141"/>
                      </a:lnTo>
                      <a:lnTo>
                        <a:pt x="306" y="924"/>
                      </a:lnTo>
                      <a:lnTo>
                        <a:pt x="218" y="896"/>
                      </a:lnTo>
                      <a:lnTo>
                        <a:pt x="218" y="89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201" name="Freeform 33"/>
                <p:cNvSpPr>
                  <a:spLocks/>
                </p:cNvSpPr>
                <p:nvPr userDrawn="1"/>
              </p:nvSpPr>
              <p:spPr bwMode="auto">
                <a:xfrm>
                  <a:off x="578" y="3650"/>
                  <a:ext cx="96" cy="252"/>
                </a:xfrm>
                <a:custGeom>
                  <a:avLst/>
                  <a:gdLst/>
                  <a:ahLst/>
                  <a:cxnLst>
                    <a:cxn ang="0">
                      <a:pos x="0" y="27"/>
                    </a:cxn>
                    <a:cxn ang="0">
                      <a:pos x="76" y="194"/>
                    </a:cxn>
                    <a:cxn ang="0">
                      <a:pos x="113" y="318"/>
                    </a:cxn>
                    <a:cxn ang="0">
                      <a:pos x="116" y="504"/>
                    </a:cxn>
                    <a:cxn ang="0">
                      <a:pos x="192" y="504"/>
                    </a:cxn>
                    <a:cxn ang="0">
                      <a:pos x="187" y="360"/>
                    </a:cxn>
                    <a:cxn ang="0">
                      <a:pos x="162" y="208"/>
                    </a:cxn>
                    <a:cxn ang="0">
                      <a:pos x="99" y="59"/>
                    </a:cxn>
                    <a:cxn ang="0">
                      <a:pos x="63" y="0"/>
                    </a:cxn>
                    <a:cxn ang="0">
                      <a:pos x="0" y="27"/>
                    </a:cxn>
                    <a:cxn ang="0">
                      <a:pos x="0" y="27"/>
                    </a:cxn>
                  </a:cxnLst>
                  <a:rect l="0" t="0" r="r" b="b"/>
                  <a:pathLst>
                    <a:path w="192" h="504">
                      <a:moveTo>
                        <a:pt x="0" y="27"/>
                      </a:moveTo>
                      <a:lnTo>
                        <a:pt x="76" y="194"/>
                      </a:lnTo>
                      <a:lnTo>
                        <a:pt x="113" y="318"/>
                      </a:lnTo>
                      <a:lnTo>
                        <a:pt x="116" y="504"/>
                      </a:lnTo>
                      <a:lnTo>
                        <a:pt x="192" y="504"/>
                      </a:lnTo>
                      <a:lnTo>
                        <a:pt x="187" y="360"/>
                      </a:lnTo>
                      <a:lnTo>
                        <a:pt x="162" y="208"/>
                      </a:lnTo>
                      <a:lnTo>
                        <a:pt x="99" y="59"/>
                      </a:lnTo>
                      <a:lnTo>
                        <a:pt x="63" y="0"/>
                      </a:lnTo>
                      <a:lnTo>
                        <a:pt x="0" y="27"/>
                      </a:lnTo>
                      <a:lnTo>
                        <a:pt x="0" y="27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202" name="Freeform 34"/>
                <p:cNvSpPr>
                  <a:spLocks/>
                </p:cNvSpPr>
                <p:nvPr userDrawn="1"/>
              </p:nvSpPr>
              <p:spPr bwMode="auto">
                <a:xfrm>
                  <a:off x="328" y="3630"/>
                  <a:ext cx="195" cy="135"/>
                </a:xfrm>
                <a:custGeom>
                  <a:avLst/>
                  <a:gdLst/>
                  <a:ahLst/>
                  <a:cxnLst>
                    <a:cxn ang="0">
                      <a:pos x="297" y="0"/>
                    </a:cxn>
                    <a:cxn ang="0">
                      <a:pos x="257" y="17"/>
                    </a:cxn>
                    <a:cxn ang="0">
                      <a:pos x="253" y="66"/>
                    </a:cxn>
                    <a:cxn ang="0">
                      <a:pos x="0" y="169"/>
                    </a:cxn>
                    <a:cxn ang="0">
                      <a:pos x="0" y="222"/>
                    </a:cxn>
                    <a:cxn ang="0">
                      <a:pos x="284" y="226"/>
                    </a:cxn>
                    <a:cxn ang="0">
                      <a:pos x="320" y="269"/>
                    </a:cxn>
                    <a:cxn ang="0">
                      <a:pos x="390" y="266"/>
                    </a:cxn>
                    <a:cxn ang="0">
                      <a:pos x="383" y="190"/>
                    </a:cxn>
                    <a:cxn ang="0">
                      <a:pos x="116" y="176"/>
                    </a:cxn>
                    <a:cxn ang="0">
                      <a:pos x="333" y="89"/>
                    </a:cxn>
                    <a:cxn ang="0">
                      <a:pos x="297" y="0"/>
                    </a:cxn>
                    <a:cxn ang="0">
                      <a:pos x="297" y="0"/>
                    </a:cxn>
                  </a:cxnLst>
                  <a:rect l="0" t="0" r="r" b="b"/>
                  <a:pathLst>
                    <a:path w="390" h="269">
                      <a:moveTo>
                        <a:pt x="297" y="0"/>
                      </a:moveTo>
                      <a:lnTo>
                        <a:pt x="257" y="17"/>
                      </a:lnTo>
                      <a:lnTo>
                        <a:pt x="253" y="66"/>
                      </a:lnTo>
                      <a:lnTo>
                        <a:pt x="0" y="169"/>
                      </a:lnTo>
                      <a:lnTo>
                        <a:pt x="0" y="222"/>
                      </a:lnTo>
                      <a:lnTo>
                        <a:pt x="284" y="226"/>
                      </a:lnTo>
                      <a:lnTo>
                        <a:pt x="320" y="269"/>
                      </a:lnTo>
                      <a:lnTo>
                        <a:pt x="390" y="266"/>
                      </a:lnTo>
                      <a:lnTo>
                        <a:pt x="383" y="190"/>
                      </a:lnTo>
                      <a:lnTo>
                        <a:pt x="116" y="176"/>
                      </a:lnTo>
                      <a:lnTo>
                        <a:pt x="333" y="89"/>
                      </a:lnTo>
                      <a:lnTo>
                        <a:pt x="297" y="0"/>
                      </a:lnTo>
                      <a:lnTo>
                        <a:pt x="297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203" name="Freeform 35"/>
                <p:cNvSpPr>
                  <a:spLocks/>
                </p:cNvSpPr>
                <p:nvPr userDrawn="1"/>
              </p:nvSpPr>
              <p:spPr bwMode="auto">
                <a:xfrm>
                  <a:off x="658" y="3538"/>
                  <a:ext cx="471" cy="212"/>
                </a:xfrm>
                <a:custGeom>
                  <a:avLst/>
                  <a:gdLst/>
                  <a:ahLst/>
                  <a:cxnLst>
                    <a:cxn ang="0">
                      <a:pos x="0" y="131"/>
                    </a:cxn>
                    <a:cxn ang="0">
                      <a:pos x="863" y="0"/>
                    </a:cxn>
                    <a:cxn ang="0">
                      <a:pos x="926" y="78"/>
                    </a:cxn>
                    <a:cxn ang="0">
                      <a:pos x="941" y="181"/>
                    </a:cxn>
                    <a:cxn ang="0">
                      <a:pos x="903" y="282"/>
                    </a:cxn>
                    <a:cxn ang="0">
                      <a:pos x="57" y="424"/>
                    </a:cxn>
                    <a:cxn ang="0">
                      <a:pos x="53" y="384"/>
                    </a:cxn>
                    <a:cxn ang="0">
                      <a:pos x="863" y="242"/>
                    </a:cxn>
                    <a:cxn ang="0">
                      <a:pos x="893" y="145"/>
                    </a:cxn>
                    <a:cxn ang="0">
                      <a:pos x="840" y="57"/>
                    </a:cxn>
                    <a:cxn ang="0">
                      <a:pos x="0" y="185"/>
                    </a:cxn>
                    <a:cxn ang="0">
                      <a:pos x="0" y="131"/>
                    </a:cxn>
                    <a:cxn ang="0">
                      <a:pos x="0" y="131"/>
                    </a:cxn>
                  </a:cxnLst>
                  <a:rect l="0" t="0" r="r" b="b"/>
                  <a:pathLst>
                    <a:path w="941" h="424">
                      <a:moveTo>
                        <a:pt x="0" y="131"/>
                      </a:moveTo>
                      <a:lnTo>
                        <a:pt x="863" y="0"/>
                      </a:lnTo>
                      <a:lnTo>
                        <a:pt x="926" y="78"/>
                      </a:lnTo>
                      <a:lnTo>
                        <a:pt x="941" y="181"/>
                      </a:lnTo>
                      <a:lnTo>
                        <a:pt x="903" y="282"/>
                      </a:lnTo>
                      <a:lnTo>
                        <a:pt x="57" y="424"/>
                      </a:lnTo>
                      <a:lnTo>
                        <a:pt x="53" y="384"/>
                      </a:lnTo>
                      <a:lnTo>
                        <a:pt x="863" y="242"/>
                      </a:lnTo>
                      <a:lnTo>
                        <a:pt x="893" y="145"/>
                      </a:lnTo>
                      <a:lnTo>
                        <a:pt x="840" y="57"/>
                      </a:lnTo>
                      <a:lnTo>
                        <a:pt x="0" y="185"/>
                      </a:lnTo>
                      <a:lnTo>
                        <a:pt x="0" y="131"/>
                      </a:lnTo>
                      <a:lnTo>
                        <a:pt x="0" y="131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204" name="Freeform 36"/>
                <p:cNvSpPr>
                  <a:spLocks/>
                </p:cNvSpPr>
                <p:nvPr userDrawn="1"/>
              </p:nvSpPr>
              <p:spPr bwMode="auto">
                <a:xfrm>
                  <a:off x="717" y="3606"/>
                  <a:ext cx="245" cy="86"/>
                </a:xfrm>
                <a:custGeom>
                  <a:avLst/>
                  <a:gdLst/>
                  <a:ahLst/>
                  <a:cxnLst>
                    <a:cxn ang="0">
                      <a:pos x="0" y="126"/>
                    </a:cxn>
                    <a:cxn ang="0">
                      <a:pos x="66" y="173"/>
                    </a:cxn>
                    <a:cxn ang="0">
                      <a:pos x="222" y="166"/>
                    </a:cxn>
                    <a:cxn ang="0">
                      <a:pos x="418" y="116"/>
                    </a:cxn>
                    <a:cxn ang="0">
                      <a:pos x="488" y="42"/>
                    </a:cxn>
                    <a:cxn ang="0">
                      <a:pos x="443" y="2"/>
                    </a:cxn>
                    <a:cxn ang="0">
                      <a:pos x="253" y="0"/>
                    </a:cxn>
                    <a:cxn ang="0">
                      <a:pos x="110" y="12"/>
                    </a:cxn>
                    <a:cxn ang="0">
                      <a:pos x="15" y="76"/>
                    </a:cxn>
                    <a:cxn ang="0">
                      <a:pos x="112" y="95"/>
                    </a:cxn>
                    <a:cxn ang="0">
                      <a:pos x="275" y="53"/>
                    </a:cxn>
                    <a:cxn ang="0">
                      <a:pos x="416" y="53"/>
                    </a:cxn>
                    <a:cxn ang="0">
                      <a:pos x="268" y="110"/>
                    </a:cxn>
                    <a:cxn ang="0">
                      <a:pos x="142" y="126"/>
                    </a:cxn>
                    <a:cxn ang="0">
                      <a:pos x="0" y="126"/>
                    </a:cxn>
                    <a:cxn ang="0">
                      <a:pos x="0" y="126"/>
                    </a:cxn>
                  </a:cxnLst>
                  <a:rect l="0" t="0" r="r" b="b"/>
                  <a:pathLst>
                    <a:path w="488" h="173">
                      <a:moveTo>
                        <a:pt x="0" y="126"/>
                      </a:moveTo>
                      <a:lnTo>
                        <a:pt x="66" y="173"/>
                      </a:lnTo>
                      <a:lnTo>
                        <a:pt x="222" y="166"/>
                      </a:lnTo>
                      <a:lnTo>
                        <a:pt x="418" y="116"/>
                      </a:lnTo>
                      <a:lnTo>
                        <a:pt x="488" y="42"/>
                      </a:lnTo>
                      <a:lnTo>
                        <a:pt x="443" y="2"/>
                      </a:lnTo>
                      <a:lnTo>
                        <a:pt x="253" y="0"/>
                      </a:lnTo>
                      <a:lnTo>
                        <a:pt x="110" y="12"/>
                      </a:lnTo>
                      <a:lnTo>
                        <a:pt x="15" y="76"/>
                      </a:lnTo>
                      <a:lnTo>
                        <a:pt x="112" y="95"/>
                      </a:lnTo>
                      <a:lnTo>
                        <a:pt x="275" y="53"/>
                      </a:lnTo>
                      <a:lnTo>
                        <a:pt x="416" y="53"/>
                      </a:lnTo>
                      <a:lnTo>
                        <a:pt x="268" y="110"/>
                      </a:lnTo>
                      <a:lnTo>
                        <a:pt x="142" y="126"/>
                      </a:lnTo>
                      <a:lnTo>
                        <a:pt x="0" y="126"/>
                      </a:lnTo>
                      <a:lnTo>
                        <a:pt x="0" y="12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</p:grpSp>
      <p:grpSp>
        <p:nvGrpSpPr>
          <p:cNvPr id="7205" name="Group 37"/>
          <p:cNvGrpSpPr>
            <a:grpSpLocks/>
          </p:cNvGrpSpPr>
          <p:nvPr/>
        </p:nvGrpSpPr>
        <p:grpSpPr bwMode="auto">
          <a:xfrm>
            <a:off x="8680450" y="2116138"/>
            <a:ext cx="385763" cy="4308475"/>
            <a:chOff x="5468" y="1333"/>
            <a:chExt cx="243" cy="2714"/>
          </a:xfrm>
        </p:grpSpPr>
        <p:sp>
          <p:nvSpPr>
            <p:cNvPr id="7206" name="Freeform 38"/>
            <p:cNvSpPr>
              <a:spLocks/>
            </p:cNvSpPr>
            <p:nvPr userDrawn="1"/>
          </p:nvSpPr>
          <p:spPr bwMode="auto">
            <a:xfrm flipH="1">
              <a:off x="5468" y="2620"/>
              <a:ext cx="205" cy="1427"/>
            </a:xfrm>
            <a:custGeom>
              <a:avLst/>
              <a:gdLst/>
              <a:ahLst/>
              <a:cxnLst>
                <a:cxn ang="0">
                  <a:pos x="692" y="3156"/>
                </a:cxn>
                <a:cxn ang="0">
                  <a:pos x="380" y="2945"/>
                </a:cxn>
                <a:cxn ang="0">
                  <a:pos x="319" y="2783"/>
                </a:cxn>
                <a:cxn ang="0">
                  <a:pos x="371" y="2542"/>
                </a:cxn>
                <a:cxn ang="0">
                  <a:pos x="591" y="2251"/>
                </a:cxn>
                <a:cxn ang="0">
                  <a:pos x="641" y="2070"/>
                </a:cxn>
                <a:cxn ang="0">
                  <a:pos x="591" y="1948"/>
                </a:cxn>
                <a:cxn ang="0">
                  <a:pos x="401" y="1859"/>
                </a:cxn>
                <a:cxn ang="0">
                  <a:pos x="361" y="1747"/>
                </a:cxn>
                <a:cxn ang="0">
                  <a:pos x="430" y="1587"/>
                </a:cxn>
                <a:cxn ang="0">
                  <a:pos x="741" y="1156"/>
                </a:cxn>
                <a:cxn ang="0">
                  <a:pos x="772" y="945"/>
                </a:cxn>
                <a:cxn ang="0">
                  <a:pos x="692" y="713"/>
                </a:cxn>
                <a:cxn ang="0">
                  <a:pos x="430" y="603"/>
                </a:cxn>
                <a:cxn ang="0">
                  <a:pos x="200" y="422"/>
                </a:cxn>
                <a:cxn ang="0">
                  <a:pos x="0" y="0"/>
                </a:cxn>
                <a:cxn ang="0">
                  <a:pos x="29" y="382"/>
                </a:cxn>
                <a:cxn ang="0">
                  <a:pos x="179" y="612"/>
                </a:cxn>
                <a:cxn ang="0">
                  <a:pos x="380" y="753"/>
                </a:cxn>
                <a:cxn ang="0">
                  <a:pos x="601" y="833"/>
                </a:cxn>
                <a:cxn ang="0">
                  <a:pos x="612" y="1044"/>
                </a:cxn>
                <a:cxn ang="0">
                  <a:pos x="500" y="1266"/>
                </a:cxn>
                <a:cxn ang="0">
                  <a:pos x="240" y="1658"/>
                </a:cxn>
                <a:cxn ang="0">
                  <a:pos x="230" y="1909"/>
                </a:cxn>
                <a:cxn ang="0">
                  <a:pos x="471" y="2049"/>
                </a:cxn>
                <a:cxn ang="0">
                  <a:pos x="460" y="2180"/>
                </a:cxn>
                <a:cxn ang="0">
                  <a:pos x="249" y="2452"/>
                </a:cxn>
                <a:cxn ang="0">
                  <a:pos x="160" y="2713"/>
                </a:cxn>
                <a:cxn ang="0">
                  <a:pos x="240" y="2994"/>
                </a:cxn>
                <a:cxn ang="0">
                  <a:pos x="430" y="3144"/>
                </a:cxn>
                <a:cxn ang="0">
                  <a:pos x="671" y="3266"/>
                </a:cxn>
                <a:cxn ang="0">
                  <a:pos x="692" y="3156"/>
                </a:cxn>
                <a:cxn ang="0">
                  <a:pos x="692" y="3156"/>
                </a:cxn>
              </a:cxnLst>
              <a:rect l="0" t="0" r="r" b="b"/>
              <a:pathLst>
                <a:path w="772" h="3266">
                  <a:moveTo>
                    <a:pt x="692" y="3156"/>
                  </a:moveTo>
                  <a:lnTo>
                    <a:pt x="380" y="2945"/>
                  </a:lnTo>
                  <a:lnTo>
                    <a:pt x="319" y="2783"/>
                  </a:lnTo>
                  <a:lnTo>
                    <a:pt x="371" y="2542"/>
                  </a:lnTo>
                  <a:lnTo>
                    <a:pt x="591" y="2251"/>
                  </a:lnTo>
                  <a:lnTo>
                    <a:pt x="641" y="2070"/>
                  </a:lnTo>
                  <a:lnTo>
                    <a:pt x="591" y="1948"/>
                  </a:lnTo>
                  <a:lnTo>
                    <a:pt x="401" y="1859"/>
                  </a:lnTo>
                  <a:lnTo>
                    <a:pt x="361" y="1747"/>
                  </a:lnTo>
                  <a:lnTo>
                    <a:pt x="430" y="1587"/>
                  </a:lnTo>
                  <a:lnTo>
                    <a:pt x="741" y="1156"/>
                  </a:lnTo>
                  <a:lnTo>
                    <a:pt x="772" y="945"/>
                  </a:lnTo>
                  <a:lnTo>
                    <a:pt x="692" y="713"/>
                  </a:lnTo>
                  <a:lnTo>
                    <a:pt x="430" y="603"/>
                  </a:lnTo>
                  <a:lnTo>
                    <a:pt x="200" y="422"/>
                  </a:lnTo>
                  <a:lnTo>
                    <a:pt x="0" y="0"/>
                  </a:lnTo>
                  <a:lnTo>
                    <a:pt x="29" y="382"/>
                  </a:lnTo>
                  <a:lnTo>
                    <a:pt x="179" y="612"/>
                  </a:lnTo>
                  <a:lnTo>
                    <a:pt x="380" y="753"/>
                  </a:lnTo>
                  <a:lnTo>
                    <a:pt x="601" y="833"/>
                  </a:lnTo>
                  <a:lnTo>
                    <a:pt x="612" y="1044"/>
                  </a:lnTo>
                  <a:lnTo>
                    <a:pt x="500" y="1266"/>
                  </a:lnTo>
                  <a:lnTo>
                    <a:pt x="240" y="1658"/>
                  </a:lnTo>
                  <a:lnTo>
                    <a:pt x="230" y="1909"/>
                  </a:lnTo>
                  <a:lnTo>
                    <a:pt x="471" y="2049"/>
                  </a:lnTo>
                  <a:lnTo>
                    <a:pt x="460" y="2180"/>
                  </a:lnTo>
                  <a:lnTo>
                    <a:pt x="249" y="2452"/>
                  </a:lnTo>
                  <a:lnTo>
                    <a:pt x="160" y="2713"/>
                  </a:lnTo>
                  <a:lnTo>
                    <a:pt x="240" y="2994"/>
                  </a:lnTo>
                  <a:lnTo>
                    <a:pt x="430" y="3144"/>
                  </a:lnTo>
                  <a:lnTo>
                    <a:pt x="671" y="3266"/>
                  </a:lnTo>
                  <a:lnTo>
                    <a:pt x="692" y="3156"/>
                  </a:lnTo>
                  <a:lnTo>
                    <a:pt x="692" y="3156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07" name="Freeform 39"/>
            <p:cNvSpPr>
              <a:spLocks/>
            </p:cNvSpPr>
            <p:nvPr userDrawn="1"/>
          </p:nvSpPr>
          <p:spPr bwMode="auto">
            <a:xfrm flipH="1">
              <a:off x="5506" y="1333"/>
              <a:ext cx="205" cy="1633"/>
            </a:xfrm>
            <a:custGeom>
              <a:avLst/>
              <a:gdLst/>
              <a:ahLst/>
              <a:cxnLst>
                <a:cxn ang="0">
                  <a:pos x="692" y="3156"/>
                </a:cxn>
                <a:cxn ang="0">
                  <a:pos x="380" y="2945"/>
                </a:cxn>
                <a:cxn ang="0">
                  <a:pos x="319" y="2783"/>
                </a:cxn>
                <a:cxn ang="0">
                  <a:pos x="371" y="2542"/>
                </a:cxn>
                <a:cxn ang="0">
                  <a:pos x="591" y="2251"/>
                </a:cxn>
                <a:cxn ang="0">
                  <a:pos x="641" y="2070"/>
                </a:cxn>
                <a:cxn ang="0">
                  <a:pos x="591" y="1948"/>
                </a:cxn>
                <a:cxn ang="0">
                  <a:pos x="401" y="1859"/>
                </a:cxn>
                <a:cxn ang="0">
                  <a:pos x="361" y="1747"/>
                </a:cxn>
                <a:cxn ang="0">
                  <a:pos x="430" y="1587"/>
                </a:cxn>
                <a:cxn ang="0">
                  <a:pos x="741" y="1156"/>
                </a:cxn>
                <a:cxn ang="0">
                  <a:pos x="772" y="945"/>
                </a:cxn>
                <a:cxn ang="0">
                  <a:pos x="692" y="713"/>
                </a:cxn>
                <a:cxn ang="0">
                  <a:pos x="430" y="603"/>
                </a:cxn>
                <a:cxn ang="0">
                  <a:pos x="200" y="422"/>
                </a:cxn>
                <a:cxn ang="0">
                  <a:pos x="0" y="0"/>
                </a:cxn>
                <a:cxn ang="0">
                  <a:pos x="29" y="382"/>
                </a:cxn>
                <a:cxn ang="0">
                  <a:pos x="179" y="612"/>
                </a:cxn>
                <a:cxn ang="0">
                  <a:pos x="380" y="753"/>
                </a:cxn>
                <a:cxn ang="0">
                  <a:pos x="601" y="833"/>
                </a:cxn>
                <a:cxn ang="0">
                  <a:pos x="612" y="1044"/>
                </a:cxn>
                <a:cxn ang="0">
                  <a:pos x="500" y="1266"/>
                </a:cxn>
                <a:cxn ang="0">
                  <a:pos x="240" y="1658"/>
                </a:cxn>
                <a:cxn ang="0">
                  <a:pos x="230" y="1909"/>
                </a:cxn>
                <a:cxn ang="0">
                  <a:pos x="471" y="2049"/>
                </a:cxn>
                <a:cxn ang="0">
                  <a:pos x="460" y="2180"/>
                </a:cxn>
                <a:cxn ang="0">
                  <a:pos x="249" y="2452"/>
                </a:cxn>
                <a:cxn ang="0">
                  <a:pos x="160" y="2713"/>
                </a:cxn>
                <a:cxn ang="0">
                  <a:pos x="240" y="2994"/>
                </a:cxn>
                <a:cxn ang="0">
                  <a:pos x="430" y="3144"/>
                </a:cxn>
                <a:cxn ang="0">
                  <a:pos x="671" y="3266"/>
                </a:cxn>
                <a:cxn ang="0">
                  <a:pos x="692" y="3156"/>
                </a:cxn>
                <a:cxn ang="0">
                  <a:pos x="692" y="3156"/>
                </a:cxn>
              </a:cxnLst>
              <a:rect l="0" t="0" r="r" b="b"/>
              <a:pathLst>
                <a:path w="772" h="3266">
                  <a:moveTo>
                    <a:pt x="692" y="3156"/>
                  </a:moveTo>
                  <a:lnTo>
                    <a:pt x="380" y="2945"/>
                  </a:lnTo>
                  <a:lnTo>
                    <a:pt x="319" y="2783"/>
                  </a:lnTo>
                  <a:lnTo>
                    <a:pt x="371" y="2542"/>
                  </a:lnTo>
                  <a:lnTo>
                    <a:pt x="591" y="2251"/>
                  </a:lnTo>
                  <a:lnTo>
                    <a:pt x="641" y="2070"/>
                  </a:lnTo>
                  <a:lnTo>
                    <a:pt x="591" y="1948"/>
                  </a:lnTo>
                  <a:lnTo>
                    <a:pt x="401" y="1859"/>
                  </a:lnTo>
                  <a:lnTo>
                    <a:pt x="361" y="1747"/>
                  </a:lnTo>
                  <a:lnTo>
                    <a:pt x="430" y="1587"/>
                  </a:lnTo>
                  <a:lnTo>
                    <a:pt x="741" y="1156"/>
                  </a:lnTo>
                  <a:lnTo>
                    <a:pt x="772" y="945"/>
                  </a:lnTo>
                  <a:lnTo>
                    <a:pt x="692" y="713"/>
                  </a:lnTo>
                  <a:lnTo>
                    <a:pt x="430" y="603"/>
                  </a:lnTo>
                  <a:lnTo>
                    <a:pt x="200" y="422"/>
                  </a:lnTo>
                  <a:lnTo>
                    <a:pt x="0" y="0"/>
                  </a:lnTo>
                  <a:lnTo>
                    <a:pt x="29" y="382"/>
                  </a:lnTo>
                  <a:lnTo>
                    <a:pt x="179" y="612"/>
                  </a:lnTo>
                  <a:lnTo>
                    <a:pt x="380" y="753"/>
                  </a:lnTo>
                  <a:lnTo>
                    <a:pt x="601" y="833"/>
                  </a:lnTo>
                  <a:lnTo>
                    <a:pt x="612" y="1044"/>
                  </a:lnTo>
                  <a:lnTo>
                    <a:pt x="500" y="1266"/>
                  </a:lnTo>
                  <a:lnTo>
                    <a:pt x="240" y="1658"/>
                  </a:lnTo>
                  <a:lnTo>
                    <a:pt x="230" y="1909"/>
                  </a:lnTo>
                  <a:lnTo>
                    <a:pt x="471" y="2049"/>
                  </a:lnTo>
                  <a:lnTo>
                    <a:pt x="460" y="2180"/>
                  </a:lnTo>
                  <a:lnTo>
                    <a:pt x="249" y="2452"/>
                  </a:lnTo>
                  <a:lnTo>
                    <a:pt x="160" y="2713"/>
                  </a:lnTo>
                  <a:lnTo>
                    <a:pt x="240" y="2994"/>
                  </a:lnTo>
                  <a:lnTo>
                    <a:pt x="430" y="3144"/>
                  </a:lnTo>
                  <a:lnTo>
                    <a:pt x="671" y="3266"/>
                  </a:lnTo>
                  <a:lnTo>
                    <a:pt x="692" y="3156"/>
                  </a:lnTo>
                  <a:lnTo>
                    <a:pt x="692" y="3156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7208" name="Group 40"/>
          <p:cNvGrpSpPr>
            <a:grpSpLocks/>
          </p:cNvGrpSpPr>
          <p:nvPr/>
        </p:nvGrpSpPr>
        <p:grpSpPr bwMode="auto">
          <a:xfrm>
            <a:off x="7318375" y="90488"/>
            <a:ext cx="2133600" cy="1911350"/>
            <a:chOff x="4610" y="57"/>
            <a:chExt cx="1344" cy="1204"/>
          </a:xfrm>
        </p:grpSpPr>
        <p:grpSp>
          <p:nvGrpSpPr>
            <p:cNvPr id="7209" name="Group 41"/>
            <p:cNvGrpSpPr>
              <a:grpSpLocks/>
            </p:cNvGrpSpPr>
            <p:nvPr userDrawn="1"/>
          </p:nvGrpSpPr>
          <p:grpSpPr bwMode="auto">
            <a:xfrm>
              <a:off x="4610" y="57"/>
              <a:ext cx="1344" cy="1204"/>
              <a:chOff x="4610" y="57"/>
              <a:chExt cx="1344" cy="1204"/>
            </a:xfrm>
          </p:grpSpPr>
          <p:sp>
            <p:nvSpPr>
              <p:cNvPr id="7210" name="Freeform 42"/>
              <p:cNvSpPr>
                <a:spLocks/>
              </p:cNvSpPr>
              <p:nvPr userDrawn="1"/>
            </p:nvSpPr>
            <p:spPr bwMode="auto">
              <a:xfrm rot="-3172564">
                <a:off x="5430" y="1086"/>
                <a:ext cx="62" cy="288"/>
              </a:xfrm>
              <a:custGeom>
                <a:avLst/>
                <a:gdLst/>
                <a:ahLst/>
                <a:cxnLst>
                  <a:cxn ang="0">
                    <a:pos x="123" y="9"/>
                  </a:cxn>
                  <a:cxn ang="0">
                    <a:pos x="131" y="342"/>
                  </a:cxn>
                  <a:cxn ang="0">
                    <a:pos x="0" y="806"/>
                  </a:cxn>
                  <a:cxn ang="0">
                    <a:pos x="79" y="789"/>
                  </a:cxn>
                  <a:cxn ang="0">
                    <a:pos x="218" y="376"/>
                  </a:cxn>
                  <a:cxn ang="0">
                    <a:pos x="245" y="0"/>
                  </a:cxn>
                  <a:cxn ang="0">
                    <a:pos x="123" y="9"/>
                  </a:cxn>
                  <a:cxn ang="0">
                    <a:pos x="123" y="9"/>
                  </a:cxn>
                </a:cxnLst>
                <a:rect l="0" t="0" r="r" b="b"/>
                <a:pathLst>
                  <a:path w="245" h="806">
                    <a:moveTo>
                      <a:pt x="123" y="9"/>
                    </a:moveTo>
                    <a:lnTo>
                      <a:pt x="131" y="342"/>
                    </a:lnTo>
                    <a:lnTo>
                      <a:pt x="0" y="806"/>
                    </a:lnTo>
                    <a:lnTo>
                      <a:pt x="79" y="789"/>
                    </a:lnTo>
                    <a:lnTo>
                      <a:pt x="218" y="376"/>
                    </a:lnTo>
                    <a:lnTo>
                      <a:pt x="245" y="0"/>
                    </a:lnTo>
                    <a:lnTo>
                      <a:pt x="123" y="9"/>
                    </a:lnTo>
                    <a:lnTo>
                      <a:pt x="123" y="9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7211" name="Group 43"/>
              <p:cNvGrpSpPr>
                <a:grpSpLocks/>
              </p:cNvGrpSpPr>
              <p:nvPr userDrawn="1"/>
            </p:nvGrpSpPr>
            <p:grpSpPr bwMode="auto">
              <a:xfrm>
                <a:off x="4610" y="57"/>
                <a:ext cx="1344" cy="985"/>
                <a:chOff x="4610" y="57"/>
                <a:chExt cx="1344" cy="985"/>
              </a:xfrm>
            </p:grpSpPr>
            <p:sp>
              <p:nvSpPr>
                <p:cNvPr id="7212" name="Freeform 44"/>
                <p:cNvSpPr>
                  <a:spLocks/>
                </p:cNvSpPr>
                <p:nvPr userDrawn="1"/>
              </p:nvSpPr>
              <p:spPr bwMode="auto">
                <a:xfrm rot="-3172564">
                  <a:off x="4966" y="71"/>
                  <a:ext cx="153" cy="12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298" y="184"/>
                    </a:cxn>
                    <a:cxn ang="0">
                      <a:pos x="500" y="349"/>
                    </a:cxn>
                    <a:cxn ang="0">
                      <a:pos x="604" y="140"/>
                    </a:cxn>
                    <a:cxn ang="0">
                      <a:pos x="359" y="9"/>
                    </a:cxn>
                    <a:cxn ang="0">
                      <a:pos x="464" y="184"/>
                    </a:cxn>
                    <a:cxn ang="0">
                      <a:pos x="131" y="17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604" h="349">
                      <a:moveTo>
                        <a:pt x="0" y="0"/>
                      </a:moveTo>
                      <a:lnTo>
                        <a:pt x="298" y="184"/>
                      </a:lnTo>
                      <a:lnTo>
                        <a:pt x="500" y="349"/>
                      </a:lnTo>
                      <a:lnTo>
                        <a:pt x="604" y="140"/>
                      </a:lnTo>
                      <a:lnTo>
                        <a:pt x="359" y="9"/>
                      </a:lnTo>
                      <a:lnTo>
                        <a:pt x="464" y="184"/>
                      </a:lnTo>
                      <a:lnTo>
                        <a:pt x="131" y="17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213" name="Freeform 45"/>
                <p:cNvSpPr>
                  <a:spLocks/>
                </p:cNvSpPr>
                <p:nvPr userDrawn="1"/>
              </p:nvSpPr>
              <p:spPr bwMode="auto">
                <a:xfrm rot="-3172564">
                  <a:off x="5048" y="332"/>
                  <a:ext cx="269" cy="438"/>
                </a:xfrm>
                <a:custGeom>
                  <a:avLst/>
                  <a:gdLst/>
                  <a:ahLst/>
                  <a:cxnLst>
                    <a:cxn ang="0">
                      <a:pos x="741" y="129"/>
                    </a:cxn>
                    <a:cxn ang="0">
                      <a:pos x="485" y="352"/>
                    </a:cxn>
                    <a:cxn ang="0">
                      <a:pos x="163" y="762"/>
                    </a:cxn>
                    <a:cxn ang="0">
                      <a:pos x="0" y="1101"/>
                    </a:cxn>
                    <a:cxn ang="0">
                      <a:pos x="59" y="1230"/>
                    </a:cxn>
                    <a:cxn ang="0">
                      <a:pos x="262" y="1201"/>
                    </a:cxn>
                    <a:cxn ang="0">
                      <a:pos x="578" y="914"/>
                    </a:cxn>
                    <a:cxn ang="0">
                      <a:pos x="876" y="534"/>
                    </a:cxn>
                    <a:cxn ang="0">
                      <a:pos x="1034" y="270"/>
                    </a:cxn>
                    <a:cxn ang="0">
                      <a:pos x="1064" y="84"/>
                    </a:cxn>
                    <a:cxn ang="0">
                      <a:pos x="977" y="0"/>
                    </a:cxn>
                    <a:cxn ang="0">
                      <a:pos x="836" y="65"/>
                    </a:cxn>
                    <a:cxn ang="0">
                      <a:pos x="969" y="107"/>
                    </a:cxn>
                    <a:cxn ang="0">
                      <a:pos x="876" y="352"/>
                    </a:cxn>
                    <a:cxn ang="0">
                      <a:pos x="690" y="656"/>
                    </a:cxn>
                    <a:cxn ang="0">
                      <a:pos x="350" y="1008"/>
                    </a:cxn>
                    <a:cxn ang="0">
                      <a:pos x="116" y="1114"/>
                    </a:cxn>
                    <a:cxn ang="0">
                      <a:pos x="135" y="943"/>
                    </a:cxn>
                    <a:cxn ang="0">
                      <a:pos x="437" y="504"/>
                    </a:cxn>
                    <a:cxn ang="0">
                      <a:pos x="831" y="118"/>
                    </a:cxn>
                    <a:cxn ang="0">
                      <a:pos x="741" y="129"/>
                    </a:cxn>
                    <a:cxn ang="0">
                      <a:pos x="741" y="129"/>
                    </a:cxn>
                  </a:cxnLst>
                  <a:rect l="0" t="0" r="r" b="b"/>
                  <a:pathLst>
                    <a:path w="1064" h="1230">
                      <a:moveTo>
                        <a:pt x="741" y="129"/>
                      </a:moveTo>
                      <a:lnTo>
                        <a:pt x="485" y="352"/>
                      </a:lnTo>
                      <a:lnTo>
                        <a:pt x="163" y="762"/>
                      </a:lnTo>
                      <a:lnTo>
                        <a:pt x="0" y="1101"/>
                      </a:lnTo>
                      <a:lnTo>
                        <a:pt x="59" y="1230"/>
                      </a:lnTo>
                      <a:lnTo>
                        <a:pt x="262" y="1201"/>
                      </a:lnTo>
                      <a:lnTo>
                        <a:pt x="578" y="914"/>
                      </a:lnTo>
                      <a:lnTo>
                        <a:pt x="876" y="534"/>
                      </a:lnTo>
                      <a:lnTo>
                        <a:pt x="1034" y="270"/>
                      </a:lnTo>
                      <a:lnTo>
                        <a:pt x="1064" y="84"/>
                      </a:lnTo>
                      <a:lnTo>
                        <a:pt x="977" y="0"/>
                      </a:lnTo>
                      <a:lnTo>
                        <a:pt x="836" y="65"/>
                      </a:lnTo>
                      <a:lnTo>
                        <a:pt x="969" y="107"/>
                      </a:lnTo>
                      <a:lnTo>
                        <a:pt x="876" y="352"/>
                      </a:lnTo>
                      <a:lnTo>
                        <a:pt x="690" y="656"/>
                      </a:lnTo>
                      <a:lnTo>
                        <a:pt x="350" y="1008"/>
                      </a:lnTo>
                      <a:lnTo>
                        <a:pt x="116" y="1114"/>
                      </a:lnTo>
                      <a:lnTo>
                        <a:pt x="135" y="943"/>
                      </a:lnTo>
                      <a:lnTo>
                        <a:pt x="437" y="504"/>
                      </a:lnTo>
                      <a:lnTo>
                        <a:pt x="831" y="118"/>
                      </a:lnTo>
                      <a:lnTo>
                        <a:pt x="741" y="129"/>
                      </a:lnTo>
                      <a:lnTo>
                        <a:pt x="741" y="129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214" name="Freeform 46"/>
                <p:cNvSpPr>
                  <a:spLocks/>
                </p:cNvSpPr>
                <p:nvPr userDrawn="1"/>
              </p:nvSpPr>
              <p:spPr bwMode="auto">
                <a:xfrm rot="-3172564">
                  <a:off x="4858" y="182"/>
                  <a:ext cx="505" cy="898"/>
                </a:xfrm>
                <a:custGeom>
                  <a:avLst/>
                  <a:gdLst/>
                  <a:ahLst/>
                  <a:cxnLst>
                    <a:cxn ang="0">
                      <a:pos x="1941" y="0"/>
                    </a:cxn>
                    <a:cxn ang="0">
                      <a:pos x="0" y="2521"/>
                    </a:cxn>
                    <a:cxn ang="0">
                      <a:pos x="192" y="2450"/>
                    </a:cxn>
                    <a:cxn ang="0">
                      <a:pos x="2002" y="61"/>
                    </a:cxn>
                    <a:cxn ang="0">
                      <a:pos x="1941" y="0"/>
                    </a:cxn>
                    <a:cxn ang="0">
                      <a:pos x="1941" y="0"/>
                    </a:cxn>
                  </a:cxnLst>
                  <a:rect l="0" t="0" r="r" b="b"/>
                  <a:pathLst>
                    <a:path w="2002" h="2521">
                      <a:moveTo>
                        <a:pt x="1941" y="0"/>
                      </a:moveTo>
                      <a:lnTo>
                        <a:pt x="0" y="2521"/>
                      </a:lnTo>
                      <a:lnTo>
                        <a:pt x="192" y="2450"/>
                      </a:lnTo>
                      <a:lnTo>
                        <a:pt x="2002" y="61"/>
                      </a:lnTo>
                      <a:lnTo>
                        <a:pt x="1941" y="0"/>
                      </a:lnTo>
                      <a:lnTo>
                        <a:pt x="1941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215" name="Freeform 47"/>
                <p:cNvSpPr>
                  <a:spLocks/>
                </p:cNvSpPr>
                <p:nvPr userDrawn="1"/>
              </p:nvSpPr>
              <p:spPr bwMode="auto">
                <a:xfrm rot="-3172564">
                  <a:off x="4903" y="-19"/>
                  <a:ext cx="758" cy="1344"/>
                </a:xfrm>
                <a:custGeom>
                  <a:avLst/>
                  <a:gdLst/>
                  <a:ahLst/>
                  <a:cxnLst>
                    <a:cxn ang="0">
                      <a:pos x="95" y="2844"/>
                    </a:cxn>
                    <a:cxn ang="0">
                      <a:pos x="394" y="2834"/>
                    </a:cxn>
                    <a:cxn ang="0">
                      <a:pos x="821" y="3009"/>
                    </a:cxn>
                    <a:cxn ang="0">
                      <a:pos x="681" y="2817"/>
                    </a:cxn>
                    <a:cxn ang="0">
                      <a:pos x="367" y="2703"/>
                    </a:cxn>
                    <a:cxn ang="0">
                      <a:pos x="637" y="2720"/>
                    </a:cxn>
                    <a:cxn ang="0">
                      <a:pos x="979" y="2870"/>
                    </a:cxn>
                    <a:cxn ang="0">
                      <a:pos x="2859" y="420"/>
                    </a:cxn>
                    <a:cxn ang="0">
                      <a:pos x="2578" y="148"/>
                    </a:cxn>
                    <a:cxn ang="0">
                      <a:pos x="2308" y="0"/>
                    </a:cxn>
                    <a:cxn ang="0">
                      <a:pos x="2692" y="78"/>
                    </a:cxn>
                    <a:cxn ang="0">
                      <a:pos x="3007" y="428"/>
                    </a:cxn>
                    <a:cxn ang="0">
                      <a:pos x="831" y="3273"/>
                    </a:cxn>
                    <a:cxn ang="0">
                      <a:pos x="481" y="3412"/>
                    </a:cxn>
                    <a:cxn ang="0">
                      <a:pos x="105" y="3771"/>
                    </a:cxn>
                    <a:cxn ang="0">
                      <a:pos x="0" y="3667"/>
                    </a:cxn>
                    <a:cxn ang="0">
                      <a:pos x="131" y="3631"/>
                    </a:cxn>
                    <a:cxn ang="0">
                      <a:pos x="376" y="3385"/>
                    </a:cxn>
                    <a:cxn ang="0">
                      <a:pos x="165" y="3273"/>
                    </a:cxn>
                    <a:cxn ang="0">
                      <a:pos x="165" y="3176"/>
                    </a:cxn>
                    <a:cxn ang="0">
                      <a:pos x="411" y="3298"/>
                    </a:cxn>
                    <a:cxn ang="0">
                      <a:pos x="411" y="3186"/>
                    </a:cxn>
                    <a:cxn ang="0">
                      <a:pos x="603" y="3220"/>
                    </a:cxn>
                    <a:cxn ang="0">
                      <a:pos x="428" y="3079"/>
                    </a:cxn>
                    <a:cxn ang="0">
                      <a:pos x="629" y="3062"/>
                    </a:cxn>
                    <a:cxn ang="0">
                      <a:pos x="95" y="2844"/>
                    </a:cxn>
                    <a:cxn ang="0">
                      <a:pos x="95" y="2844"/>
                    </a:cxn>
                  </a:cxnLst>
                  <a:rect l="0" t="0" r="r" b="b"/>
                  <a:pathLst>
                    <a:path w="3007" h="3771">
                      <a:moveTo>
                        <a:pt x="95" y="2844"/>
                      </a:moveTo>
                      <a:lnTo>
                        <a:pt x="394" y="2834"/>
                      </a:lnTo>
                      <a:lnTo>
                        <a:pt x="821" y="3009"/>
                      </a:lnTo>
                      <a:lnTo>
                        <a:pt x="681" y="2817"/>
                      </a:lnTo>
                      <a:lnTo>
                        <a:pt x="367" y="2703"/>
                      </a:lnTo>
                      <a:lnTo>
                        <a:pt x="637" y="2720"/>
                      </a:lnTo>
                      <a:lnTo>
                        <a:pt x="979" y="2870"/>
                      </a:lnTo>
                      <a:lnTo>
                        <a:pt x="2859" y="420"/>
                      </a:lnTo>
                      <a:lnTo>
                        <a:pt x="2578" y="148"/>
                      </a:lnTo>
                      <a:lnTo>
                        <a:pt x="2308" y="0"/>
                      </a:lnTo>
                      <a:lnTo>
                        <a:pt x="2692" y="78"/>
                      </a:lnTo>
                      <a:lnTo>
                        <a:pt x="3007" y="428"/>
                      </a:lnTo>
                      <a:lnTo>
                        <a:pt x="831" y="3273"/>
                      </a:lnTo>
                      <a:lnTo>
                        <a:pt x="481" y="3412"/>
                      </a:lnTo>
                      <a:lnTo>
                        <a:pt x="105" y="3771"/>
                      </a:lnTo>
                      <a:lnTo>
                        <a:pt x="0" y="3667"/>
                      </a:lnTo>
                      <a:lnTo>
                        <a:pt x="131" y="3631"/>
                      </a:lnTo>
                      <a:lnTo>
                        <a:pt x="376" y="3385"/>
                      </a:lnTo>
                      <a:lnTo>
                        <a:pt x="165" y="3273"/>
                      </a:lnTo>
                      <a:lnTo>
                        <a:pt x="165" y="3176"/>
                      </a:lnTo>
                      <a:lnTo>
                        <a:pt x="411" y="3298"/>
                      </a:lnTo>
                      <a:lnTo>
                        <a:pt x="411" y="3186"/>
                      </a:lnTo>
                      <a:lnTo>
                        <a:pt x="603" y="3220"/>
                      </a:lnTo>
                      <a:lnTo>
                        <a:pt x="428" y="3079"/>
                      </a:lnTo>
                      <a:lnTo>
                        <a:pt x="629" y="3062"/>
                      </a:lnTo>
                      <a:lnTo>
                        <a:pt x="95" y="2844"/>
                      </a:lnTo>
                      <a:lnTo>
                        <a:pt x="95" y="2844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216" name="Freeform 48"/>
                <p:cNvSpPr>
                  <a:spLocks/>
                </p:cNvSpPr>
                <p:nvPr userDrawn="1"/>
              </p:nvSpPr>
              <p:spPr bwMode="auto">
                <a:xfrm rot="-3172564">
                  <a:off x="5297" y="897"/>
                  <a:ext cx="169" cy="122"/>
                </a:xfrm>
                <a:custGeom>
                  <a:avLst/>
                  <a:gdLst/>
                  <a:ahLst/>
                  <a:cxnLst>
                    <a:cxn ang="0">
                      <a:pos x="0" y="80"/>
                    </a:cxn>
                    <a:cxn ang="0">
                      <a:pos x="255" y="106"/>
                    </a:cxn>
                    <a:cxn ang="0">
                      <a:pos x="639" y="342"/>
                    </a:cxn>
                    <a:cxn ang="0">
                      <a:pos x="673" y="289"/>
                    </a:cxn>
                    <a:cxn ang="0">
                      <a:pos x="447" y="114"/>
                    </a:cxn>
                    <a:cxn ang="0">
                      <a:pos x="26" y="0"/>
                    </a:cxn>
                    <a:cxn ang="0">
                      <a:pos x="0" y="80"/>
                    </a:cxn>
                    <a:cxn ang="0">
                      <a:pos x="0" y="80"/>
                    </a:cxn>
                  </a:cxnLst>
                  <a:rect l="0" t="0" r="r" b="b"/>
                  <a:pathLst>
                    <a:path w="673" h="342">
                      <a:moveTo>
                        <a:pt x="0" y="80"/>
                      </a:moveTo>
                      <a:lnTo>
                        <a:pt x="255" y="106"/>
                      </a:lnTo>
                      <a:lnTo>
                        <a:pt x="639" y="342"/>
                      </a:lnTo>
                      <a:lnTo>
                        <a:pt x="673" y="289"/>
                      </a:lnTo>
                      <a:lnTo>
                        <a:pt x="447" y="114"/>
                      </a:lnTo>
                      <a:lnTo>
                        <a:pt x="26" y="0"/>
                      </a:lnTo>
                      <a:lnTo>
                        <a:pt x="0" y="80"/>
                      </a:lnTo>
                      <a:lnTo>
                        <a:pt x="0" y="8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217" name="Freeform 49"/>
                <p:cNvSpPr>
                  <a:spLocks/>
                </p:cNvSpPr>
                <p:nvPr userDrawn="1"/>
              </p:nvSpPr>
              <p:spPr bwMode="auto">
                <a:xfrm rot="-3172564">
                  <a:off x="5253" y="806"/>
                  <a:ext cx="181" cy="144"/>
                </a:xfrm>
                <a:custGeom>
                  <a:avLst/>
                  <a:gdLst/>
                  <a:ahLst/>
                  <a:cxnLst>
                    <a:cxn ang="0">
                      <a:pos x="0" y="78"/>
                    </a:cxn>
                    <a:cxn ang="0">
                      <a:pos x="340" y="148"/>
                    </a:cxn>
                    <a:cxn ang="0">
                      <a:pos x="638" y="403"/>
                    </a:cxn>
                    <a:cxn ang="0">
                      <a:pos x="716" y="296"/>
                    </a:cxn>
                    <a:cxn ang="0">
                      <a:pos x="420" y="114"/>
                    </a:cxn>
                    <a:cxn ang="0">
                      <a:pos x="70" y="0"/>
                    </a:cxn>
                    <a:cxn ang="0">
                      <a:pos x="0" y="78"/>
                    </a:cxn>
                    <a:cxn ang="0">
                      <a:pos x="0" y="78"/>
                    </a:cxn>
                  </a:cxnLst>
                  <a:rect l="0" t="0" r="r" b="b"/>
                  <a:pathLst>
                    <a:path w="716" h="403">
                      <a:moveTo>
                        <a:pt x="0" y="78"/>
                      </a:moveTo>
                      <a:lnTo>
                        <a:pt x="340" y="148"/>
                      </a:lnTo>
                      <a:lnTo>
                        <a:pt x="638" y="403"/>
                      </a:lnTo>
                      <a:lnTo>
                        <a:pt x="716" y="296"/>
                      </a:lnTo>
                      <a:lnTo>
                        <a:pt x="420" y="114"/>
                      </a:lnTo>
                      <a:lnTo>
                        <a:pt x="70" y="0"/>
                      </a:lnTo>
                      <a:lnTo>
                        <a:pt x="0" y="78"/>
                      </a:lnTo>
                      <a:lnTo>
                        <a:pt x="0" y="7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218" name="Freeform 50"/>
                <p:cNvSpPr>
                  <a:spLocks/>
                </p:cNvSpPr>
                <p:nvPr userDrawn="1"/>
              </p:nvSpPr>
              <p:spPr bwMode="auto">
                <a:xfrm rot="-3172564">
                  <a:off x="4985" y="210"/>
                  <a:ext cx="181" cy="147"/>
                </a:xfrm>
                <a:custGeom>
                  <a:avLst/>
                  <a:gdLst/>
                  <a:ahLst/>
                  <a:cxnLst>
                    <a:cxn ang="0">
                      <a:pos x="0" y="78"/>
                    </a:cxn>
                    <a:cxn ang="0">
                      <a:pos x="316" y="139"/>
                    </a:cxn>
                    <a:cxn ang="0">
                      <a:pos x="649" y="411"/>
                    </a:cxn>
                    <a:cxn ang="0">
                      <a:pos x="717" y="314"/>
                    </a:cxn>
                    <a:cxn ang="0">
                      <a:pos x="394" y="87"/>
                    </a:cxn>
                    <a:cxn ang="0">
                      <a:pos x="54" y="0"/>
                    </a:cxn>
                    <a:cxn ang="0">
                      <a:pos x="0" y="78"/>
                    </a:cxn>
                    <a:cxn ang="0">
                      <a:pos x="0" y="78"/>
                    </a:cxn>
                  </a:cxnLst>
                  <a:rect l="0" t="0" r="r" b="b"/>
                  <a:pathLst>
                    <a:path w="717" h="411">
                      <a:moveTo>
                        <a:pt x="0" y="78"/>
                      </a:moveTo>
                      <a:lnTo>
                        <a:pt x="316" y="139"/>
                      </a:lnTo>
                      <a:lnTo>
                        <a:pt x="649" y="411"/>
                      </a:lnTo>
                      <a:lnTo>
                        <a:pt x="717" y="314"/>
                      </a:lnTo>
                      <a:lnTo>
                        <a:pt x="394" y="87"/>
                      </a:lnTo>
                      <a:lnTo>
                        <a:pt x="54" y="0"/>
                      </a:lnTo>
                      <a:lnTo>
                        <a:pt x="0" y="78"/>
                      </a:lnTo>
                      <a:lnTo>
                        <a:pt x="0" y="7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219" name="Freeform 51"/>
                <p:cNvSpPr>
                  <a:spLocks/>
                </p:cNvSpPr>
                <p:nvPr userDrawn="1"/>
              </p:nvSpPr>
              <p:spPr bwMode="auto">
                <a:xfrm rot="-3172564">
                  <a:off x="4948" y="142"/>
                  <a:ext cx="179" cy="138"/>
                </a:xfrm>
                <a:custGeom>
                  <a:avLst/>
                  <a:gdLst/>
                  <a:ahLst/>
                  <a:cxnLst>
                    <a:cxn ang="0">
                      <a:pos x="0" y="88"/>
                    </a:cxn>
                    <a:cxn ang="0">
                      <a:pos x="272" y="131"/>
                    </a:cxn>
                    <a:cxn ang="0">
                      <a:pos x="665" y="386"/>
                    </a:cxn>
                    <a:cxn ang="0">
                      <a:pos x="709" y="308"/>
                    </a:cxn>
                    <a:cxn ang="0">
                      <a:pos x="306" y="53"/>
                    </a:cxn>
                    <a:cxn ang="0">
                      <a:pos x="43" y="0"/>
                    </a:cxn>
                    <a:cxn ang="0">
                      <a:pos x="0" y="88"/>
                    </a:cxn>
                    <a:cxn ang="0">
                      <a:pos x="0" y="88"/>
                    </a:cxn>
                  </a:cxnLst>
                  <a:rect l="0" t="0" r="r" b="b"/>
                  <a:pathLst>
                    <a:path w="709" h="386">
                      <a:moveTo>
                        <a:pt x="0" y="88"/>
                      </a:moveTo>
                      <a:lnTo>
                        <a:pt x="272" y="131"/>
                      </a:lnTo>
                      <a:lnTo>
                        <a:pt x="665" y="386"/>
                      </a:lnTo>
                      <a:lnTo>
                        <a:pt x="709" y="308"/>
                      </a:lnTo>
                      <a:lnTo>
                        <a:pt x="306" y="53"/>
                      </a:lnTo>
                      <a:lnTo>
                        <a:pt x="43" y="0"/>
                      </a:lnTo>
                      <a:lnTo>
                        <a:pt x="0" y="88"/>
                      </a:lnTo>
                      <a:lnTo>
                        <a:pt x="0" y="8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  <p:sp>
          <p:nvSpPr>
            <p:cNvPr id="7220" name="Line 52"/>
            <p:cNvSpPr>
              <a:spLocks noChangeShapeType="1"/>
            </p:cNvSpPr>
            <p:nvPr userDrawn="1"/>
          </p:nvSpPr>
          <p:spPr bwMode="auto">
            <a:xfrm>
              <a:off x="4870" y="84"/>
              <a:ext cx="42" cy="96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  <p:sldLayoutId id="2147483663" r:id="rId12"/>
    <p:sldLayoutId id="2147483664" r:id="rId13"/>
    <p:sldLayoutId id="2147483665" r:id="rId14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GB" sz="8800"/>
              <a:t>Fractions</a:t>
            </a:r>
            <a:endParaRPr lang="en-US" sz="880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endParaRPr lang="en-GB"/>
          </a:p>
          <a:p>
            <a:pPr>
              <a:lnSpc>
                <a:spcPct val="90000"/>
              </a:lnSpc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Fractions of </a:t>
            </a:r>
            <a:endParaRPr lang="en-US"/>
          </a:p>
        </p:txBody>
      </p:sp>
      <p:sp>
        <p:nvSpPr>
          <p:cNvPr id="13317" name="Rectangle 5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endParaRPr lang="en-GB"/>
          </a:p>
          <a:p>
            <a:r>
              <a:rPr lang="en-GB"/>
              <a:t>1/2  = </a:t>
            </a:r>
          </a:p>
          <a:p>
            <a:r>
              <a:rPr lang="en-GB"/>
              <a:t>1/3  =</a:t>
            </a:r>
          </a:p>
          <a:p>
            <a:r>
              <a:rPr lang="en-GB"/>
              <a:t>1/4  =</a:t>
            </a:r>
          </a:p>
          <a:p>
            <a:r>
              <a:rPr lang="en-GB"/>
              <a:t>1/6  = </a:t>
            </a:r>
          </a:p>
          <a:p>
            <a:endParaRPr lang="en-US"/>
          </a:p>
        </p:txBody>
      </p:sp>
      <p:sp>
        <p:nvSpPr>
          <p:cNvPr id="13318" name="Rectangle 6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endParaRPr lang="en-GB"/>
          </a:p>
          <a:p>
            <a:r>
              <a:rPr lang="en-GB"/>
              <a:t>2/3  =</a:t>
            </a:r>
          </a:p>
          <a:p>
            <a:r>
              <a:rPr lang="en-GB"/>
              <a:t>3/4  = </a:t>
            </a:r>
          </a:p>
          <a:p>
            <a:r>
              <a:rPr lang="en-GB"/>
              <a:t>2/6  =</a:t>
            </a:r>
          </a:p>
          <a:p>
            <a:r>
              <a:rPr lang="en-GB"/>
              <a:t>5/6  =</a:t>
            </a:r>
            <a:endParaRPr lang="en-US"/>
          </a:p>
        </p:txBody>
      </p:sp>
      <p:sp>
        <p:nvSpPr>
          <p:cNvPr id="13319" name="Cloud"/>
          <p:cNvSpPr>
            <a:spLocks noChangeAspect="1" noEditPoints="1" noChangeArrowheads="1"/>
          </p:cNvSpPr>
          <p:nvPr/>
        </p:nvSpPr>
        <p:spPr bwMode="auto">
          <a:xfrm>
            <a:off x="5867400" y="765175"/>
            <a:ext cx="1587500" cy="1063625"/>
          </a:xfrm>
          <a:custGeom>
            <a:avLst/>
            <a:gdLst>
              <a:gd name="T0" fmla="*/ 67 w 21600"/>
              <a:gd name="T1" fmla="*/ 10800 h 21600"/>
              <a:gd name="T2" fmla="*/ 10800 w 21600"/>
              <a:gd name="T3" fmla="*/ 21577 h 21600"/>
              <a:gd name="T4" fmla="*/ 21582 w 21600"/>
              <a:gd name="T5" fmla="*/ 10800 h 21600"/>
              <a:gd name="T6" fmla="*/ 10800 w 21600"/>
              <a:gd name="T7" fmla="*/ 1235 h 21600"/>
              <a:gd name="T8" fmla="*/ 2977 w 21600"/>
              <a:gd name="T9" fmla="*/ 3262 h 21600"/>
              <a:gd name="T10" fmla="*/ 17087 w 21600"/>
              <a:gd name="T11" fmla="*/ 173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rgbClr val="FFBE7D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endParaRPr lang="en-US"/>
          </a:p>
        </p:txBody>
      </p:sp>
      <p:sp>
        <p:nvSpPr>
          <p:cNvPr id="13320" name="Text Box 8"/>
          <p:cNvSpPr txBox="1">
            <a:spLocks noChangeArrowheads="1"/>
          </p:cNvSpPr>
          <p:nvPr/>
        </p:nvSpPr>
        <p:spPr bwMode="auto">
          <a:xfrm>
            <a:off x="6300788" y="1052513"/>
            <a:ext cx="935037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2800" b="1"/>
              <a:t>36</a:t>
            </a:r>
            <a:endParaRPr lang="en-US" sz="2800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GB"/>
              <a:t/>
            </a:r>
            <a:br>
              <a:rPr lang="en-GB"/>
            </a:br>
            <a:r>
              <a:rPr lang="en-GB"/>
              <a:t>Fraction Problems 1</a:t>
            </a:r>
            <a:endParaRPr lang="en-US"/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endParaRPr lang="en-GB"/>
          </a:p>
          <a:p>
            <a:pPr>
              <a:lnSpc>
                <a:spcPct val="90000"/>
              </a:lnSpc>
            </a:pPr>
            <a:r>
              <a:rPr lang="en-GB"/>
              <a:t>A large chocolate cake weighs 800g.  How much does 1/2 of the cake weigh?   __________</a:t>
            </a:r>
          </a:p>
          <a:p>
            <a:pPr>
              <a:lnSpc>
                <a:spcPct val="90000"/>
              </a:lnSpc>
            </a:pPr>
            <a:r>
              <a:rPr lang="en-GB"/>
              <a:t>How much does 3/4 of the cake weigh?   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GB"/>
              <a:t>         1/4 weighs _______ so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GB"/>
              <a:t>         3/4 weighs _______</a:t>
            </a:r>
            <a:endParaRPr lang="en-US"/>
          </a:p>
        </p:txBody>
      </p:sp>
      <p:pic>
        <p:nvPicPr>
          <p:cNvPr id="34824" name="Picture 8" descr="P-1481109-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27763" y="692150"/>
            <a:ext cx="1800225" cy="16938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Fraction Problems 2</a:t>
            </a:r>
            <a:endParaRPr lang="en-US"/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en-GB" sz="2800"/>
              <a:t>If 1/4 of a packet of Jelly Beans has 7 sweets.  How many are there in a whole packet?</a:t>
            </a:r>
          </a:p>
          <a:p>
            <a:endParaRPr lang="en-GB" sz="2800"/>
          </a:p>
          <a:p>
            <a:pPr>
              <a:buFontTx/>
              <a:buNone/>
            </a:pPr>
            <a:r>
              <a:rPr lang="en-GB" sz="2800"/>
              <a:t>   ______ Beans</a:t>
            </a:r>
          </a:p>
          <a:p>
            <a:pPr>
              <a:buFontTx/>
              <a:buNone/>
            </a:pPr>
            <a:endParaRPr lang="en-US" sz="2800"/>
          </a:p>
        </p:txBody>
      </p:sp>
      <p:pic>
        <p:nvPicPr>
          <p:cNvPr id="35845" name="Picture 5" descr="P-1126417-f"/>
          <p:cNvPicPr>
            <a:picLocks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4787900" y="1916113"/>
            <a:ext cx="2879725" cy="277653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Fraction Problems 3</a:t>
            </a:r>
            <a:endParaRPr lang="en-US"/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GB"/>
              <a:t>There are 38 Smarties in a packet.  If I gave you half of my packet, how many Smarties would you get?</a:t>
            </a:r>
          </a:p>
          <a:p>
            <a:endParaRPr lang="en-GB"/>
          </a:p>
          <a:p>
            <a:pPr>
              <a:buFontTx/>
              <a:buNone/>
            </a:pPr>
            <a:r>
              <a:rPr lang="en-GB"/>
              <a:t>      ________ Smarties</a:t>
            </a:r>
            <a:endParaRPr lang="en-US"/>
          </a:p>
        </p:txBody>
      </p:sp>
      <p:pic>
        <p:nvPicPr>
          <p:cNvPr id="37893" name="Picture 5" descr="P-211642-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14650" y="5414963"/>
            <a:ext cx="3529013" cy="11604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Fraction Problems 4</a:t>
            </a:r>
            <a:endParaRPr lang="en-US"/>
          </a:p>
        </p:txBody>
      </p:sp>
      <p:pic>
        <p:nvPicPr>
          <p:cNvPr id="39943" name="Picture 7" descr="MCj01977780000[1]"/>
          <p:cNvPicPr>
            <a:picLocks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3600450" y="1874838"/>
            <a:ext cx="1866900" cy="1660525"/>
          </a:xfrm>
        </p:spPr>
      </p:pic>
      <p:sp>
        <p:nvSpPr>
          <p:cNvPr id="39944" name="Rectangle 8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GB" sz="2800"/>
              <a:t>Sixteen Aliens visit earth.  Twelve of them are green.  What fraction are not green?</a:t>
            </a:r>
          </a:p>
          <a:p>
            <a:pPr>
              <a:buFontTx/>
              <a:buNone/>
            </a:pPr>
            <a:r>
              <a:rPr lang="en-GB" sz="2800"/>
              <a:t>           ____              or           ____</a:t>
            </a:r>
            <a:endParaRPr lang="en-US" sz="28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Fraction Problems 5</a:t>
            </a:r>
            <a:endParaRPr lang="en-US"/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en-GB" sz="2400"/>
              <a:t>John is 8 years old.  His sister is a quarter of his age.  John’s favourite colour is red. How old is John’s sister?</a:t>
            </a:r>
          </a:p>
          <a:p>
            <a:endParaRPr lang="en-GB" sz="2400"/>
          </a:p>
          <a:p>
            <a:pPr>
              <a:buFontTx/>
              <a:buNone/>
            </a:pPr>
            <a:r>
              <a:rPr lang="en-GB" sz="2400"/>
              <a:t>     _______ years old.</a:t>
            </a:r>
            <a:endParaRPr lang="en-US" sz="2400"/>
          </a:p>
        </p:txBody>
      </p:sp>
      <p:pic>
        <p:nvPicPr>
          <p:cNvPr id="43012" name="Picture 4" descr="MCj04111510000[1]"/>
          <p:cNvPicPr>
            <a:picLocks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5041900" y="2276475"/>
            <a:ext cx="3275013" cy="287972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2" name="Rectangle 4"/>
          <p:cNvSpPr>
            <a:spLocks noGrp="1" noChangeArrowheads="1"/>
          </p:cNvSpPr>
          <p:nvPr>
            <p:ph type="title" sz="quarter"/>
          </p:nvPr>
        </p:nvSpPr>
        <p:spPr/>
        <p:txBody>
          <a:bodyPr/>
          <a:lstStyle/>
          <a:p>
            <a:r>
              <a:rPr lang="en-GB"/>
              <a:t>Name each Fraction</a:t>
            </a:r>
            <a:endParaRPr lang="en-US"/>
          </a:p>
        </p:txBody>
      </p:sp>
      <p:graphicFrame>
        <p:nvGraphicFramePr>
          <p:cNvPr id="17426" name="Group 18"/>
          <p:cNvGraphicFramePr>
            <a:graphicFrameLocks noGrp="1"/>
          </p:cNvGraphicFramePr>
          <p:nvPr>
            <p:ph sz="quarter" idx="1"/>
          </p:nvPr>
        </p:nvGraphicFramePr>
        <p:xfrm>
          <a:off x="1230313" y="1989138"/>
          <a:ext cx="2549525" cy="1036320"/>
        </p:xfrm>
        <a:graphic>
          <a:graphicData uri="http://schemas.openxmlformats.org/drawingml/2006/table">
            <a:tbl>
              <a:tblPr/>
              <a:tblGrid>
                <a:gridCol w="2549525"/>
              </a:tblGrid>
              <a:tr h="4365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folHlink"/>
                    </a:solidFill>
                  </a:tcPr>
                </a:tc>
              </a:tr>
              <a:tr h="4349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17501" name="Group 93"/>
          <p:cNvGraphicFramePr>
            <a:graphicFrameLocks noGrp="1"/>
          </p:cNvGraphicFramePr>
          <p:nvPr>
            <p:ph sz="quarter" idx="2"/>
          </p:nvPr>
        </p:nvGraphicFramePr>
        <p:xfrm>
          <a:off x="4932363" y="1989138"/>
          <a:ext cx="2592387" cy="1036320"/>
        </p:xfrm>
        <a:graphic>
          <a:graphicData uri="http://schemas.openxmlformats.org/drawingml/2006/table">
            <a:tbl>
              <a:tblPr/>
              <a:tblGrid>
                <a:gridCol w="1296987"/>
                <a:gridCol w="1295400"/>
              </a:tblGrid>
              <a:tr h="3603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87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17502" name="Group 94"/>
          <p:cNvGraphicFramePr>
            <a:graphicFrameLocks noGrp="1"/>
          </p:cNvGraphicFramePr>
          <p:nvPr>
            <p:ph sz="quarter" idx="3"/>
          </p:nvPr>
        </p:nvGraphicFramePr>
        <p:xfrm>
          <a:off x="1187450" y="4194175"/>
          <a:ext cx="2476500" cy="1036320"/>
        </p:xfrm>
        <a:graphic>
          <a:graphicData uri="http://schemas.openxmlformats.org/drawingml/2006/table">
            <a:tbl>
              <a:tblPr/>
              <a:tblGrid>
                <a:gridCol w="825500"/>
                <a:gridCol w="825500"/>
                <a:gridCol w="825500"/>
              </a:tblGrid>
              <a:tr h="4540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24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17503" name="Group 95"/>
          <p:cNvGraphicFramePr>
            <a:graphicFrameLocks noGrp="1"/>
          </p:cNvGraphicFramePr>
          <p:nvPr>
            <p:ph sz="quarter" idx="4"/>
          </p:nvPr>
        </p:nvGraphicFramePr>
        <p:xfrm>
          <a:off x="4932363" y="4149725"/>
          <a:ext cx="2592387" cy="1036320"/>
        </p:xfrm>
        <a:graphic>
          <a:graphicData uri="http://schemas.openxmlformats.org/drawingml/2006/table">
            <a:tbl>
              <a:tblPr/>
              <a:tblGrid>
                <a:gridCol w="647700"/>
                <a:gridCol w="649287"/>
                <a:gridCol w="647700"/>
                <a:gridCol w="647700"/>
              </a:tblGrid>
              <a:tr h="4460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45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7496" name="Text Box 88"/>
          <p:cNvSpPr txBox="1">
            <a:spLocks noChangeArrowheads="1"/>
          </p:cNvSpPr>
          <p:nvPr/>
        </p:nvSpPr>
        <p:spPr bwMode="auto">
          <a:xfrm>
            <a:off x="5867400" y="5510213"/>
            <a:ext cx="79216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/>
              <a:t>____</a:t>
            </a:r>
            <a:endParaRPr lang="en-US"/>
          </a:p>
        </p:txBody>
      </p:sp>
      <p:sp>
        <p:nvSpPr>
          <p:cNvPr id="17497" name="Text Box 89"/>
          <p:cNvSpPr txBox="1">
            <a:spLocks noChangeArrowheads="1"/>
          </p:cNvSpPr>
          <p:nvPr/>
        </p:nvSpPr>
        <p:spPr bwMode="auto">
          <a:xfrm>
            <a:off x="1979613" y="3278188"/>
            <a:ext cx="792162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/>
              <a:t>____</a:t>
            </a:r>
            <a:endParaRPr lang="en-US"/>
          </a:p>
        </p:txBody>
      </p:sp>
      <p:sp>
        <p:nvSpPr>
          <p:cNvPr id="17498" name="Text Box 90"/>
          <p:cNvSpPr txBox="1">
            <a:spLocks noChangeArrowheads="1"/>
          </p:cNvSpPr>
          <p:nvPr/>
        </p:nvSpPr>
        <p:spPr bwMode="auto">
          <a:xfrm>
            <a:off x="2051050" y="5510213"/>
            <a:ext cx="79216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/>
              <a:t>____</a:t>
            </a:r>
            <a:endParaRPr lang="en-US"/>
          </a:p>
        </p:txBody>
      </p:sp>
      <p:sp>
        <p:nvSpPr>
          <p:cNvPr id="17499" name="Text Box 91"/>
          <p:cNvSpPr txBox="1">
            <a:spLocks noChangeArrowheads="1"/>
          </p:cNvSpPr>
          <p:nvPr/>
        </p:nvSpPr>
        <p:spPr bwMode="auto">
          <a:xfrm>
            <a:off x="5867400" y="3213100"/>
            <a:ext cx="79216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/>
              <a:t>____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Name each Fraction</a:t>
            </a:r>
            <a:endParaRPr lang="en-US"/>
          </a:p>
        </p:txBody>
      </p:sp>
      <p:graphicFrame>
        <p:nvGraphicFramePr>
          <p:cNvPr id="19521" name="Group 65"/>
          <p:cNvGraphicFramePr>
            <a:graphicFrameLocks noGrp="1"/>
          </p:cNvGraphicFramePr>
          <p:nvPr>
            <p:ph sz="half" idx="1"/>
          </p:nvPr>
        </p:nvGraphicFramePr>
        <p:xfrm>
          <a:off x="1258888" y="2636838"/>
          <a:ext cx="2406650" cy="1336676"/>
        </p:xfrm>
        <a:graphic>
          <a:graphicData uri="http://schemas.openxmlformats.org/drawingml/2006/table">
            <a:tbl>
              <a:tblPr/>
              <a:tblGrid>
                <a:gridCol w="481012"/>
                <a:gridCol w="481013"/>
                <a:gridCol w="482600"/>
                <a:gridCol w="481012"/>
                <a:gridCol w="481013"/>
              </a:tblGrid>
              <a:tr h="6683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670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83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19522" name="Group 66"/>
          <p:cNvGraphicFramePr>
            <a:graphicFrameLocks noGrp="1"/>
          </p:cNvGraphicFramePr>
          <p:nvPr>
            <p:ph sz="half" idx="2"/>
          </p:nvPr>
        </p:nvGraphicFramePr>
        <p:xfrm>
          <a:off x="5219700" y="2636838"/>
          <a:ext cx="2232025" cy="1409700"/>
        </p:xfrm>
        <a:graphic>
          <a:graphicData uri="http://schemas.openxmlformats.org/drawingml/2006/table">
            <a:tbl>
              <a:tblPr/>
              <a:tblGrid>
                <a:gridCol w="371475"/>
                <a:gridCol w="373063"/>
                <a:gridCol w="371475"/>
                <a:gridCol w="371475"/>
                <a:gridCol w="373062"/>
                <a:gridCol w="371475"/>
              </a:tblGrid>
              <a:tr h="7048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FF7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048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9523" name="Text Box 67"/>
          <p:cNvSpPr txBox="1">
            <a:spLocks noChangeArrowheads="1"/>
          </p:cNvSpPr>
          <p:nvPr/>
        </p:nvSpPr>
        <p:spPr bwMode="auto">
          <a:xfrm>
            <a:off x="1979613" y="4437063"/>
            <a:ext cx="9366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/>
              <a:t>____</a:t>
            </a:r>
            <a:endParaRPr lang="en-US"/>
          </a:p>
        </p:txBody>
      </p:sp>
      <p:sp>
        <p:nvSpPr>
          <p:cNvPr id="19524" name="Text Box 68"/>
          <p:cNvSpPr txBox="1">
            <a:spLocks noChangeArrowheads="1"/>
          </p:cNvSpPr>
          <p:nvPr/>
        </p:nvSpPr>
        <p:spPr bwMode="auto">
          <a:xfrm>
            <a:off x="5940425" y="4437063"/>
            <a:ext cx="79216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/>
              <a:t>____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8" name="Rectangle 4"/>
          <p:cNvSpPr>
            <a:spLocks noGrp="1" noChangeArrowheads="1"/>
          </p:cNvSpPr>
          <p:nvPr>
            <p:ph type="title" sz="quarter"/>
          </p:nvPr>
        </p:nvSpPr>
        <p:spPr/>
        <p:txBody>
          <a:bodyPr/>
          <a:lstStyle/>
          <a:p>
            <a:r>
              <a:rPr lang="en-GB"/>
              <a:t>Colour 1/2</a:t>
            </a:r>
            <a:endParaRPr lang="en-US"/>
          </a:p>
        </p:txBody>
      </p:sp>
      <p:graphicFrame>
        <p:nvGraphicFramePr>
          <p:cNvPr id="26641" name="Group 17"/>
          <p:cNvGraphicFramePr>
            <a:graphicFrameLocks noGrp="1"/>
          </p:cNvGraphicFramePr>
          <p:nvPr>
            <p:ph sz="quarter" idx="1"/>
          </p:nvPr>
        </p:nvGraphicFramePr>
        <p:xfrm>
          <a:off x="1117600" y="2133600"/>
          <a:ext cx="2806700" cy="1036320"/>
        </p:xfrm>
        <a:graphic>
          <a:graphicData uri="http://schemas.openxmlformats.org/drawingml/2006/table">
            <a:tbl>
              <a:tblPr/>
              <a:tblGrid>
                <a:gridCol w="2806700"/>
              </a:tblGrid>
              <a:tr h="508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8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26663" name="Group 39"/>
          <p:cNvGraphicFramePr>
            <a:graphicFrameLocks noGrp="1"/>
          </p:cNvGraphicFramePr>
          <p:nvPr>
            <p:ph sz="quarter" idx="2"/>
          </p:nvPr>
        </p:nvGraphicFramePr>
        <p:xfrm>
          <a:off x="4932363" y="2133600"/>
          <a:ext cx="2730500" cy="1036320"/>
        </p:xfrm>
        <a:graphic>
          <a:graphicData uri="http://schemas.openxmlformats.org/drawingml/2006/table">
            <a:tbl>
              <a:tblPr/>
              <a:tblGrid>
                <a:gridCol w="1365250"/>
                <a:gridCol w="1365250"/>
              </a:tblGrid>
              <a:tr h="508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8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26677" name="Group 53"/>
          <p:cNvGraphicFramePr>
            <a:graphicFrameLocks noGrp="1"/>
          </p:cNvGraphicFramePr>
          <p:nvPr>
            <p:ph sz="quarter" idx="3"/>
          </p:nvPr>
        </p:nvGraphicFramePr>
        <p:xfrm>
          <a:off x="1157288" y="4005263"/>
          <a:ext cx="2693987" cy="1049338"/>
        </p:xfrm>
        <a:graphic>
          <a:graphicData uri="http://schemas.openxmlformats.org/drawingml/2006/table">
            <a:tbl>
              <a:tblPr/>
              <a:tblGrid>
                <a:gridCol w="898525"/>
                <a:gridCol w="896937"/>
                <a:gridCol w="898525"/>
              </a:tblGrid>
              <a:tr h="5254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3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26695" name="Group 71"/>
          <p:cNvGraphicFramePr>
            <a:graphicFrameLocks noGrp="1"/>
          </p:cNvGraphicFramePr>
          <p:nvPr>
            <p:ph sz="quarter" idx="4"/>
          </p:nvPr>
        </p:nvGraphicFramePr>
        <p:xfrm>
          <a:off x="5010150" y="3978275"/>
          <a:ext cx="2657475" cy="1036320"/>
        </p:xfrm>
        <a:graphic>
          <a:graphicData uri="http://schemas.openxmlformats.org/drawingml/2006/table">
            <a:tbl>
              <a:tblPr/>
              <a:tblGrid>
                <a:gridCol w="665163"/>
                <a:gridCol w="663575"/>
                <a:gridCol w="665162"/>
                <a:gridCol w="663575"/>
              </a:tblGrid>
              <a:tr h="4889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89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6" name="Rectangle 4"/>
          <p:cNvSpPr>
            <a:spLocks noGrp="1" noChangeArrowheads="1"/>
          </p:cNvSpPr>
          <p:nvPr>
            <p:ph type="title" sz="quarter"/>
          </p:nvPr>
        </p:nvSpPr>
        <p:spPr/>
        <p:txBody>
          <a:bodyPr/>
          <a:lstStyle/>
          <a:p>
            <a:r>
              <a:rPr lang="en-GB"/>
              <a:t>Colour each Fraction</a:t>
            </a:r>
            <a:endParaRPr lang="en-US"/>
          </a:p>
        </p:txBody>
      </p:sp>
      <p:graphicFrame>
        <p:nvGraphicFramePr>
          <p:cNvPr id="28698" name="Group 26"/>
          <p:cNvGraphicFramePr>
            <a:graphicFrameLocks noGrp="1"/>
          </p:cNvGraphicFramePr>
          <p:nvPr>
            <p:ph sz="quarter" idx="1"/>
          </p:nvPr>
        </p:nvGraphicFramePr>
        <p:xfrm>
          <a:off x="1446213" y="2060575"/>
          <a:ext cx="2549525" cy="1036320"/>
        </p:xfrm>
        <a:graphic>
          <a:graphicData uri="http://schemas.openxmlformats.org/drawingml/2006/table">
            <a:tbl>
              <a:tblPr/>
              <a:tblGrid>
                <a:gridCol w="638175"/>
                <a:gridCol w="636587"/>
                <a:gridCol w="638175"/>
                <a:gridCol w="636588"/>
              </a:tblGrid>
              <a:tr h="4730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28719" name="Group 47"/>
          <p:cNvGraphicFramePr>
            <a:graphicFrameLocks noGrp="1"/>
          </p:cNvGraphicFramePr>
          <p:nvPr>
            <p:ph sz="quarter" idx="3"/>
          </p:nvPr>
        </p:nvGraphicFramePr>
        <p:xfrm>
          <a:off x="1476375" y="4122738"/>
          <a:ext cx="2333625" cy="1036320"/>
        </p:xfrm>
        <a:graphic>
          <a:graphicData uri="http://schemas.openxmlformats.org/drawingml/2006/table">
            <a:tbl>
              <a:tblPr/>
              <a:tblGrid>
                <a:gridCol w="466725"/>
                <a:gridCol w="466725"/>
                <a:gridCol w="466725"/>
                <a:gridCol w="466725"/>
                <a:gridCol w="466725"/>
              </a:tblGrid>
              <a:tr h="4524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24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28733" name="Group 61"/>
          <p:cNvGraphicFramePr>
            <a:graphicFrameLocks noGrp="1"/>
          </p:cNvGraphicFramePr>
          <p:nvPr>
            <p:ph sz="quarter" idx="2"/>
          </p:nvPr>
        </p:nvGraphicFramePr>
        <p:xfrm>
          <a:off x="5435600" y="2060575"/>
          <a:ext cx="2514600" cy="1089026"/>
        </p:xfrm>
        <a:graphic>
          <a:graphicData uri="http://schemas.openxmlformats.org/drawingml/2006/table">
            <a:tbl>
              <a:tblPr/>
              <a:tblGrid>
                <a:gridCol w="838200"/>
                <a:gridCol w="838200"/>
                <a:gridCol w="838200"/>
              </a:tblGrid>
              <a:tr h="5445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445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28756" name="Group 84"/>
          <p:cNvGraphicFramePr>
            <a:graphicFrameLocks noGrp="1"/>
          </p:cNvGraphicFramePr>
          <p:nvPr>
            <p:ph sz="quarter" idx="4"/>
          </p:nvPr>
        </p:nvGraphicFramePr>
        <p:xfrm>
          <a:off x="5443538" y="4108450"/>
          <a:ext cx="2657475" cy="1049338"/>
        </p:xfrm>
        <a:graphic>
          <a:graphicData uri="http://schemas.openxmlformats.org/drawingml/2006/table">
            <a:tbl>
              <a:tblPr/>
              <a:tblGrid>
                <a:gridCol w="442912"/>
                <a:gridCol w="442913"/>
                <a:gridCol w="442912"/>
                <a:gridCol w="442913"/>
                <a:gridCol w="442912"/>
                <a:gridCol w="442913"/>
              </a:tblGrid>
              <a:tr h="5254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3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8758" name="Text Box 86"/>
          <p:cNvSpPr txBox="1">
            <a:spLocks noChangeArrowheads="1"/>
          </p:cNvSpPr>
          <p:nvPr/>
        </p:nvSpPr>
        <p:spPr bwMode="auto">
          <a:xfrm>
            <a:off x="2411413" y="3284538"/>
            <a:ext cx="792162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/>
              <a:t>2/8</a:t>
            </a:r>
            <a:endParaRPr lang="en-US"/>
          </a:p>
        </p:txBody>
      </p:sp>
      <p:sp>
        <p:nvSpPr>
          <p:cNvPr id="28759" name="Text Box 87"/>
          <p:cNvSpPr txBox="1">
            <a:spLocks noChangeArrowheads="1"/>
          </p:cNvSpPr>
          <p:nvPr/>
        </p:nvSpPr>
        <p:spPr bwMode="auto">
          <a:xfrm>
            <a:off x="6372225" y="3357563"/>
            <a:ext cx="7207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/>
              <a:t>3/6</a:t>
            </a:r>
            <a:endParaRPr lang="en-US"/>
          </a:p>
        </p:txBody>
      </p:sp>
      <p:sp>
        <p:nvSpPr>
          <p:cNvPr id="28760" name="Text Box 88"/>
          <p:cNvSpPr txBox="1">
            <a:spLocks noChangeArrowheads="1"/>
          </p:cNvSpPr>
          <p:nvPr/>
        </p:nvSpPr>
        <p:spPr bwMode="auto">
          <a:xfrm>
            <a:off x="2268538" y="5516563"/>
            <a:ext cx="865187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/>
              <a:t>7/10</a:t>
            </a:r>
            <a:endParaRPr lang="en-US"/>
          </a:p>
        </p:txBody>
      </p:sp>
      <p:sp>
        <p:nvSpPr>
          <p:cNvPr id="28761" name="Text Box 89"/>
          <p:cNvSpPr txBox="1">
            <a:spLocks noChangeArrowheads="1"/>
          </p:cNvSpPr>
          <p:nvPr/>
        </p:nvSpPr>
        <p:spPr bwMode="auto">
          <a:xfrm>
            <a:off x="6372225" y="5516563"/>
            <a:ext cx="865188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/>
              <a:t>5/12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8" name="Rectangle 4"/>
          <p:cNvSpPr>
            <a:spLocks noGrp="1" noChangeArrowheads="1"/>
          </p:cNvSpPr>
          <p:nvPr>
            <p:ph type="title" sz="quarter"/>
          </p:nvPr>
        </p:nvSpPr>
        <p:spPr/>
        <p:txBody>
          <a:bodyPr/>
          <a:lstStyle/>
          <a:p>
            <a:r>
              <a:rPr lang="en-GB"/>
              <a:t>Which fraction is shaded?</a:t>
            </a:r>
            <a:endParaRPr lang="en-US"/>
          </a:p>
        </p:txBody>
      </p:sp>
      <p:graphicFrame>
        <p:nvGraphicFramePr>
          <p:cNvPr id="16485" name="Group 101"/>
          <p:cNvGraphicFramePr>
            <a:graphicFrameLocks noGrp="1"/>
          </p:cNvGraphicFramePr>
          <p:nvPr>
            <p:ph sz="quarter" idx="1"/>
          </p:nvPr>
        </p:nvGraphicFramePr>
        <p:xfrm>
          <a:off x="1258888" y="2133600"/>
          <a:ext cx="2622550" cy="1160463"/>
        </p:xfrm>
        <a:graphic>
          <a:graphicData uri="http://schemas.openxmlformats.org/drawingml/2006/table">
            <a:tbl>
              <a:tblPr/>
              <a:tblGrid>
                <a:gridCol w="874712"/>
                <a:gridCol w="873125"/>
                <a:gridCol w="874713"/>
              </a:tblGrid>
              <a:tr h="5810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FF7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FF7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FF7F4"/>
                    </a:solidFill>
                  </a:tcPr>
                </a:tc>
              </a:tr>
              <a:tr h="5794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16497" name="Group 113"/>
          <p:cNvGraphicFramePr>
            <a:graphicFrameLocks noGrp="1"/>
          </p:cNvGraphicFramePr>
          <p:nvPr>
            <p:ph sz="quarter" idx="3"/>
          </p:nvPr>
        </p:nvGraphicFramePr>
        <p:xfrm>
          <a:off x="1301750" y="4251325"/>
          <a:ext cx="2549525" cy="1049338"/>
        </p:xfrm>
        <a:graphic>
          <a:graphicData uri="http://schemas.openxmlformats.org/drawingml/2006/table">
            <a:tbl>
              <a:tblPr/>
              <a:tblGrid>
                <a:gridCol w="509588"/>
                <a:gridCol w="509587"/>
                <a:gridCol w="511175"/>
                <a:gridCol w="509588"/>
                <a:gridCol w="509587"/>
              </a:tblGrid>
              <a:tr h="5254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9C76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9C76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9C76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9C76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9C76D"/>
                    </a:solidFill>
                  </a:tcPr>
                </a:tc>
              </a:tr>
              <a:tr h="523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16492" name="Group 108"/>
          <p:cNvGraphicFramePr>
            <a:graphicFrameLocks noGrp="1"/>
          </p:cNvGraphicFramePr>
          <p:nvPr>
            <p:ph sz="quarter" idx="2"/>
          </p:nvPr>
        </p:nvGraphicFramePr>
        <p:xfrm>
          <a:off x="4938713" y="2178050"/>
          <a:ext cx="3017837" cy="1036320"/>
        </p:xfrm>
        <a:graphic>
          <a:graphicData uri="http://schemas.openxmlformats.org/drawingml/2006/table">
            <a:tbl>
              <a:tblPr/>
              <a:tblGrid>
                <a:gridCol w="503237"/>
                <a:gridCol w="503238"/>
                <a:gridCol w="503237"/>
                <a:gridCol w="501650"/>
                <a:gridCol w="503238"/>
                <a:gridCol w="503237"/>
              </a:tblGrid>
              <a:tr h="508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670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670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670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670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670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670F3"/>
                    </a:solidFill>
                  </a:tcPr>
                </a:tc>
              </a:tr>
              <a:tr h="508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16501" name="Group 117"/>
          <p:cNvGraphicFramePr>
            <a:graphicFrameLocks noGrp="1"/>
          </p:cNvGraphicFramePr>
          <p:nvPr>
            <p:ph sz="quarter" idx="4"/>
          </p:nvPr>
        </p:nvGraphicFramePr>
        <p:xfrm>
          <a:off x="4932363" y="4221163"/>
          <a:ext cx="2952750" cy="1036320"/>
        </p:xfrm>
        <a:graphic>
          <a:graphicData uri="http://schemas.openxmlformats.org/drawingml/2006/table">
            <a:tbl>
              <a:tblPr/>
              <a:tblGrid>
                <a:gridCol w="738187"/>
                <a:gridCol w="738188"/>
                <a:gridCol w="738187"/>
                <a:gridCol w="738188"/>
              </a:tblGrid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folHlink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folHlink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folHlink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folHlink"/>
                    </a:solidFill>
                  </a:tcPr>
                </a:tc>
              </a:tr>
              <a:tr h="466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6470" name="Text Box 86"/>
          <p:cNvSpPr txBox="1">
            <a:spLocks noChangeArrowheads="1"/>
          </p:cNvSpPr>
          <p:nvPr/>
        </p:nvSpPr>
        <p:spPr bwMode="auto">
          <a:xfrm>
            <a:off x="1187450" y="3494088"/>
            <a:ext cx="79216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/>
              <a:t>____</a:t>
            </a:r>
            <a:endParaRPr lang="en-US"/>
          </a:p>
        </p:txBody>
      </p:sp>
      <p:sp>
        <p:nvSpPr>
          <p:cNvPr id="16471" name="Text Box 87"/>
          <p:cNvSpPr txBox="1">
            <a:spLocks noChangeArrowheads="1"/>
          </p:cNvSpPr>
          <p:nvPr/>
        </p:nvSpPr>
        <p:spPr bwMode="auto">
          <a:xfrm>
            <a:off x="4932363" y="5583238"/>
            <a:ext cx="792162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/>
              <a:t>____</a:t>
            </a:r>
            <a:endParaRPr lang="en-US"/>
          </a:p>
        </p:txBody>
      </p:sp>
      <p:sp>
        <p:nvSpPr>
          <p:cNvPr id="16472" name="Text Box 88"/>
          <p:cNvSpPr txBox="1">
            <a:spLocks noChangeArrowheads="1"/>
          </p:cNvSpPr>
          <p:nvPr/>
        </p:nvSpPr>
        <p:spPr bwMode="auto">
          <a:xfrm>
            <a:off x="4859338" y="3422650"/>
            <a:ext cx="79216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/>
              <a:t>____</a:t>
            </a:r>
            <a:endParaRPr lang="en-US"/>
          </a:p>
        </p:txBody>
      </p:sp>
      <p:sp>
        <p:nvSpPr>
          <p:cNvPr id="16473" name="Text Box 89"/>
          <p:cNvSpPr txBox="1">
            <a:spLocks noChangeArrowheads="1"/>
          </p:cNvSpPr>
          <p:nvPr/>
        </p:nvSpPr>
        <p:spPr bwMode="auto">
          <a:xfrm>
            <a:off x="1619250" y="5583238"/>
            <a:ext cx="79216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/>
              <a:t>____</a:t>
            </a:r>
            <a:endParaRPr lang="en-US"/>
          </a:p>
        </p:txBody>
      </p:sp>
      <p:sp>
        <p:nvSpPr>
          <p:cNvPr id="16474" name="Text Box 90"/>
          <p:cNvSpPr txBox="1">
            <a:spLocks noChangeArrowheads="1"/>
          </p:cNvSpPr>
          <p:nvPr/>
        </p:nvSpPr>
        <p:spPr bwMode="auto">
          <a:xfrm>
            <a:off x="2987675" y="3500438"/>
            <a:ext cx="79216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/>
              <a:t>____</a:t>
            </a:r>
            <a:endParaRPr lang="en-US"/>
          </a:p>
        </p:txBody>
      </p:sp>
      <p:sp>
        <p:nvSpPr>
          <p:cNvPr id="16475" name="Text Box 91"/>
          <p:cNvSpPr txBox="1">
            <a:spLocks noChangeArrowheads="1"/>
          </p:cNvSpPr>
          <p:nvPr/>
        </p:nvSpPr>
        <p:spPr bwMode="auto">
          <a:xfrm>
            <a:off x="7308850" y="3422650"/>
            <a:ext cx="79216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/>
              <a:t>____</a:t>
            </a:r>
            <a:endParaRPr lang="en-US"/>
          </a:p>
        </p:txBody>
      </p:sp>
      <p:sp>
        <p:nvSpPr>
          <p:cNvPr id="16476" name="Text Box 92"/>
          <p:cNvSpPr txBox="1">
            <a:spLocks noChangeArrowheads="1"/>
          </p:cNvSpPr>
          <p:nvPr/>
        </p:nvSpPr>
        <p:spPr bwMode="auto">
          <a:xfrm>
            <a:off x="3203575" y="5583238"/>
            <a:ext cx="79216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/>
              <a:t>____</a:t>
            </a:r>
            <a:endParaRPr lang="en-US"/>
          </a:p>
        </p:txBody>
      </p:sp>
      <p:sp>
        <p:nvSpPr>
          <p:cNvPr id="16477" name="Text Box 93"/>
          <p:cNvSpPr txBox="1">
            <a:spLocks noChangeArrowheads="1"/>
          </p:cNvSpPr>
          <p:nvPr/>
        </p:nvSpPr>
        <p:spPr bwMode="auto">
          <a:xfrm>
            <a:off x="7164388" y="5583238"/>
            <a:ext cx="792162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/>
              <a:t>____</a:t>
            </a:r>
            <a:endParaRPr lang="en-US"/>
          </a:p>
        </p:txBody>
      </p:sp>
      <p:sp>
        <p:nvSpPr>
          <p:cNvPr id="16478" name="Text Box 94"/>
          <p:cNvSpPr txBox="1">
            <a:spLocks noChangeArrowheads="1"/>
          </p:cNvSpPr>
          <p:nvPr/>
        </p:nvSpPr>
        <p:spPr bwMode="auto">
          <a:xfrm>
            <a:off x="2195513" y="3567113"/>
            <a:ext cx="57467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/>
              <a:t>or</a:t>
            </a:r>
            <a:endParaRPr lang="en-US"/>
          </a:p>
        </p:txBody>
      </p:sp>
      <p:sp>
        <p:nvSpPr>
          <p:cNvPr id="16480" name="Rectangle 96"/>
          <p:cNvSpPr>
            <a:spLocks noChangeArrowheads="1"/>
          </p:cNvSpPr>
          <p:nvPr/>
        </p:nvSpPr>
        <p:spPr bwMode="auto">
          <a:xfrm>
            <a:off x="6245225" y="5589588"/>
            <a:ext cx="414338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GB"/>
              <a:t>or</a:t>
            </a:r>
            <a:endParaRPr lang="en-US"/>
          </a:p>
        </p:txBody>
      </p:sp>
      <p:sp>
        <p:nvSpPr>
          <p:cNvPr id="16481" name="Rectangle 97"/>
          <p:cNvSpPr>
            <a:spLocks noChangeArrowheads="1"/>
          </p:cNvSpPr>
          <p:nvPr/>
        </p:nvSpPr>
        <p:spPr bwMode="auto">
          <a:xfrm>
            <a:off x="2501900" y="5654675"/>
            <a:ext cx="41433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GB"/>
              <a:t>or</a:t>
            </a:r>
            <a:endParaRPr lang="en-US"/>
          </a:p>
        </p:txBody>
      </p:sp>
      <p:sp>
        <p:nvSpPr>
          <p:cNvPr id="16482" name="Rectangle 98"/>
          <p:cNvSpPr>
            <a:spLocks noChangeArrowheads="1"/>
          </p:cNvSpPr>
          <p:nvPr/>
        </p:nvSpPr>
        <p:spPr bwMode="auto">
          <a:xfrm>
            <a:off x="6318250" y="3494088"/>
            <a:ext cx="414338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GB"/>
              <a:t>or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8" name="Rectangle 4"/>
          <p:cNvSpPr>
            <a:spLocks noGrp="1" noChangeArrowheads="1"/>
          </p:cNvSpPr>
          <p:nvPr>
            <p:ph type="title" sz="quarter"/>
          </p:nvPr>
        </p:nvSpPr>
        <p:spPr/>
        <p:txBody>
          <a:bodyPr/>
          <a:lstStyle/>
          <a:p>
            <a:r>
              <a:rPr lang="en-GB"/>
              <a:t>Which Fraction is shaded?</a:t>
            </a:r>
            <a:endParaRPr lang="en-US"/>
          </a:p>
        </p:txBody>
      </p:sp>
      <p:graphicFrame>
        <p:nvGraphicFramePr>
          <p:cNvPr id="31842" name="Group 98"/>
          <p:cNvGraphicFramePr>
            <a:graphicFrameLocks noGrp="1"/>
          </p:cNvGraphicFramePr>
          <p:nvPr>
            <p:ph sz="quarter" idx="1"/>
          </p:nvPr>
        </p:nvGraphicFramePr>
        <p:xfrm>
          <a:off x="1331913" y="1916113"/>
          <a:ext cx="2622550" cy="1036320"/>
        </p:xfrm>
        <a:graphic>
          <a:graphicData uri="http://schemas.openxmlformats.org/drawingml/2006/table">
            <a:tbl>
              <a:tblPr/>
              <a:tblGrid>
                <a:gridCol w="874712"/>
                <a:gridCol w="873125"/>
                <a:gridCol w="874713"/>
              </a:tblGrid>
              <a:tr h="4730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folHlink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folHlink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31844" name="Group 100"/>
          <p:cNvGraphicFramePr>
            <a:graphicFrameLocks noGrp="1"/>
          </p:cNvGraphicFramePr>
          <p:nvPr>
            <p:ph sz="quarter" idx="2"/>
          </p:nvPr>
        </p:nvGraphicFramePr>
        <p:xfrm>
          <a:off x="5148263" y="1916113"/>
          <a:ext cx="2659062" cy="1089026"/>
        </p:xfrm>
        <a:graphic>
          <a:graphicData uri="http://schemas.openxmlformats.org/drawingml/2006/table">
            <a:tbl>
              <a:tblPr/>
              <a:tblGrid>
                <a:gridCol w="442912"/>
                <a:gridCol w="442913"/>
                <a:gridCol w="444500"/>
                <a:gridCol w="442912"/>
                <a:gridCol w="442913"/>
                <a:gridCol w="442912"/>
              </a:tblGrid>
              <a:tr h="5445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445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31846" name="Group 102"/>
          <p:cNvGraphicFramePr>
            <a:graphicFrameLocks noGrp="1"/>
          </p:cNvGraphicFramePr>
          <p:nvPr>
            <p:ph sz="quarter" idx="3"/>
          </p:nvPr>
        </p:nvGraphicFramePr>
        <p:xfrm>
          <a:off x="1331913" y="4122738"/>
          <a:ext cx="2592387" cy="1106488"/>
        </p:xfrm>
        <a:graphic>
          <a:graphicData uri="http://schemas.openxmlformats.org/drawingml/2006/table">
            <a:tbl>
              <a:tblPr/>
              <a:tblGrid>
                <a:gridCol w="519112"/>
                <a:gridCol w="517525"/>
                <a:gridCol w="519113"/>
                <a:gridCol w="517525"/>
                <a:gridCol w="519112"/>
              </a:tblGrid>
              <a:tr h="5540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24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31848" name="Group 104"/>
          <p:cNvGraphicFramePr>
            <a:graphicFrameLocks noGrp="1"/>
          </p:cNvGraphicFramePr>
          <p:nvPr>
            <p:ph sz="quarter" idx="4"/>
          </p:nvPr>
        </p:nvGraphicFramePr>
        <p:xfrm>
          <a:off x="5153025" y="4179888"/>
          <a:ext cx="2659063" cy="1120776"/>
        </p:xfrm>
        <a:graphic>
          <a:graphicData uri="http://schemas.openxmlformats.org/drawingml/2006/table">
            <a:tbl>
              <a:tblPr/>
              <a:tblGrid>
                <a:gridCol w="665163"/>
                <a:gridCol w="665162"/>
                <a:gridCol w="663575"/>
                <a:gridCol w="665163"/>
              </a:tblGrid>
              <a:tr h="5603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hlink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603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hlink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1829" name="Rectangle 85"/>
          <p:cNvSpPr>
            <a:spLocks noChangeArrowheads="1"/>
          </p:cNvSpPr>
          <p:nvPr/>
        </p:nvSpPr>
        <p:spPr bwMode="auto">
          <a:xfrm>
            <a:off x="7129463" y="3246438"/>
            <a:ext cx="7556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GB"/>
              <a:t>____</a:t>
            </a:r>
            <a:endParaRPr lang="en-US"/>
          </a:p>
        </p:txBody>
      </p:sp>
      <p:sp>
        <p:nvSpPr>
          <p:cNvPr id="31830" name="Rectangle 86"/>
          <p:cNvSpPr>
            <a:spLocks noChangeArrowheads="1"/>
          </p:cNvSpPr>
          <p:nvPr/>
        </p:nvSpPr>
        <p:spPr bwMode="auto">
          <a:xfrm>
            <a:off x="3240088" y="3246438"/>
            <a:ext cx="7556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GB"/>
              <a:t>____</a:t>
            </a:r>
            <a:endParaRPr lang="en-US"/>
          </a:p>
        </p:txBody>
      </p:sp>
      <p:sp>
        <p:nvSpPr>
          <p:cNvPr id="31831" name="Rectangle 87"/>
          <p:cNvSpPr>
            <a:spLocks noChangeArrowheads="1"/>
          </p:cNvSpPr>
          <p:nvPr/>
        </p:nvSpPr>
        <p:spPr bwMode="auto">
          <a:xfrm>
            <a:off x="1258888" y="3246438"/>
            <a:ext cx="7556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GB"/>
              <a:t>____</a:t>
            </a:r>
            <a:endParaRPr lang="en-US"/>
          </a:p>
        </p:txBody>
      </p:sp>
      <p:sp>
        <p:nvSpPr>
          <p:cNvPr id="31832" name="Rectangle 88"/>
          <p:cNvSpPr>
            <a:spLocks noChangeArrowheads="1"/>
          </p:cNvSpPr>
          <p:nvPr/>
        </p:nvSpPr>
        <p:spPr bwMode="auto">
          <a:xfrm>
            <a:off x="5111750" y="3278188"/>
            <a:ext cx="7556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GB"/>
              <a:t>____</a:t>
            </a:r>
            <a:endParaRPr lang="en-US"/>
          </a:p>
        </p:txBody>
      </p:sp>
      <p:sp>
        <p:nvSpPr>
          <p:cNvPr id="31833" name="Rectangle 89"/>
          <p:cNvSpPr>
            <a:spLocks noChangeArrowheads="1"/>
          </p:cNvSpPr>
          <p:nvPr/>
        </p:nvSpPr>
        <p:spPr bwMode="auto">
          <a:xfrm>
            <a:off x="1512888" y="5583238"/>
            <a:ext cx="7556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GB"/>
              <a:t>____</a:t>
            </a:r>
            <a:endParaRPr lang="en-US"/>
          </a:p>
        </p:txBody>
      </p:sp>
      <p:sp>
        <p:nvSpPr>
          <p:cNvPr id="31834" name="Rectangle 90"/>
          <p:cNvSpPr>
            <a:spLocks noChangeArrowheads="1"/>
          </p:cNvSpPr>
          <p:nvPr/>
        </p:nvSpPr>
        <p:spPr bwMode="auto">
          <a:xfrm>
            <a:off x="3203575" y="5583238"/>
            <a:ext cx="7556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GB"/>
              <a:t>____</a:t>
            </a:r>
            <a:endParaRPr lang="en-US"/>
          </a:p>
        </p:txBody>
      </p:sp>
      <p:sp>
        <p:nvSpPr>
          <p:cNvPr id="31835" name="Rectangle 91"/>
          <p:cNvSpPr>
            <a:spLocks noChangeArrowheads="1"/>
          </p:cNvSpPr>
          <p:nvPr/>
        </p:nvSpPr>
        <p:spPr bwMode="auto">
          <a:xfrm>
            <a:off x="7129463" y="5583238"/>
            <a:ext cx="7556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GB"/>
              <a:t>____</a:t>
            </a:r>
            <a:endParaRPr lang="en-US"/>
          </a:p>
        </p:txBody>
      </p:sp>
      <p:sp>
        <p:nvSpPr>
          <p:cNvPr id="31836" name="Rectangle 92"/>
          <p:cNvSpPr>
            <a:spLocks noChangeArrowheads="1"/>
          </p:cNvSpPr>
          <p:nvPr/>
        </p:nvSpPr>
        <p:spPr bwMode="auto">
          <a:xfrm>
            <a:off x="5256213" y="5589588"/>
            <a:ext cx="7556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GB"/>
              <a:t>____</a:t>
            </a:r>
            <a:endParaRPr lang="en-US"/>
          </a:p>
        </p:txBody>
      </p:sp>
      <p:sp>
        <p:nvSpPr>
          <p:cNvPr id="31837" name="Text Box 93"/>
          <p:cNvSpPr txBox="1">
            <a:spLocks noChangeArrowheads="1"/>
          </p:cNvSpPr>
          <p:nvPr/>
        </p:nvSpPr>
        <p:spPr bwMode="auto">
          <a:xfrm>
            <a:off x="2411413" y="3349625"/>
            <a:ext cx="719137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/>
              <a:t>or</a:t>
            </a:r>
            <a:endParaRPr lang="en-US"/>
          </a:p>
        </p:txBody>
      </p:sp>
      <p:sp>
        <p:nvSpPr>
          <p:cNvPr id="31838" name="Text Box 94"/>
          <p:cNvSpPr txBox="1">
            <a:spLocks noChangeArrowheads="1"/>
          </p:cNvSpPr>
          <p:nvPr/>
        </p:nvSpPr>
        <p:spPr bwMode="auto">
          <a:xfrm>
            <a:off x="6300788" y="3357563"/>
            <a:ext cx="719137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/>
              <a:t>or</a:t>
            </a:r>
            <a:endParaRPr lang="en-US"/>
          </a:p>
        </p:txBody>
      </p:sp>
      <p:sp>
        <p:nvSpPr>
          <p:cNvPr id="31839" name="Text Box 95"/>
          <p:cNvSpPr txBox="1">
            <a:spLocks noChangeArrowheads="1"/>
          </p:cNvSpPr>
          <p:nvPr/>
        </p:nvSpPr>
        <p:spPr bwMode="auto">
          <a:xfrm>
            <a:off x="2484438" y="5654675"/>
            <a:ext cx="719137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/>
              <a:t>or</a:t>
            </a:r>
            <a:endParaRPr lang="en-US"/>
          </a:p>
        </p:txBody>
      </p:sp>
      <p:sp>
        <p:nvSpPr>
          <p:cNvPr id="31840" name="Text Box 96"/>
          <p:cNvSpPr txBox="1">
            <a:spLocks noChangeArrowheads="1"/>
          </p:cNvSpPr>
          <p:nvPr/>
        </p:nvSpPr>
        <p:spPr bwMode="auto">
          <a:xfrm>
            <a:off x="6300788" y="5654675"/>
            <a:ext cx="719137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/>
              <a:t>or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 sz="quarter"/>
          </p:nvPr>
        </p:nvSpPr>
        <p:spPr/>
        <p:txBody>
          <a:bodyPr/>
          <a:lstStyle/>
          <a:p>
            <a:r>
              <a:rPr lang="en-GB"/>
              <a:t>Which fraction is shaded?</a:t>
            </a:r>
            <a:endParaRPr lang="en-US"/>
          </a:p>
        </p:txBody>
      </p:sp>
      <p:graphicFrame>
        <p:nvGraphicFramePr>
          <p:cNvPr id="14404" name="Group 68"/>
          <p:cNvGraphicFramePr>
            <a:graphicFrameLocks noGrp="1"/>
          </p:cNvGraphicFramePr>
          <p:nvPr>
            <p:ph sz="quarter" idx="2"/>
          </p:nvPr>
        </p:nvGraphicFramePr>
        <p:xfrm>
          <a:off x="5219700" y="1844675"/>
          <a:ext cx="2946400" cy="1079500"/>
        </p:xfrm>
        <a:graphic>
          <a:graphicData uri="http://schemas.openxmlformats.org/drawingml/2006/table">
            <a:tbl>
              <a:tblPr/>
              <a:tblGrid>
                <a:gridCol w="2946400"/>
              </a:tblGrid>
              <a:tr h="539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hlink"/>
                    </a:solidFill>
                  </a:tcPr>
                </a:tc>
              </a:tr>
              <a:tr h="539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14403" name="Group 67"/>
          <p:cNvGraphicFramePr>
            <a:graphicFrameLocks noGrp="1"/>
          </p:cNvGraphicFramePr>
          <p:nvPr>
            <p:ph sz="quarter" idx="1"/>
          </p:nvPr>
        </p:nvGraphicFramePr>
        <p:xfrm>
          <a:off x="1117600" y="1828800"/>
          <a:ext cx="2662238" cy="1095376"/>
        </p:xfrm>
        <a:graphic>
          <a:graphicData uri="http://schemas.openxmlformats.org/drawingml/2006/table">
            <a:tbl>
              <a:tblPr/>
              <a:tblGrid>
                <a:gridCol w="531813"/>
                <a:gridCol w="533400"/>
                <a:gridCol w="531812"/>
                <a:gridCol w="533400"/>
                <a:gridCol w="531813"/>
              </a:tblGrid>
              <a:tr h="5476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476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14409" name="Group 73"/>
          <p:cNvGraphicFramePr>
            <a:graphicFrameLocks noGrp="1"/>
          </p:cNvGraphicFramePr>
          <p:nvPr>
            <p:ph sz="quarter" idx="3"/>
          </p:nvPr>
        </p:nvGraphicFramePr>
        <p:xfrm>
          <a:off x="1116013" y="4076700"/>
          <a:ext cx="2879725" cy="1081088"/>
        </p:xfrm>
        <a:graphic>
          <a:graphicData uri="http://schemas.openxmlformats.org/drawingml/2006/table">
            <a:tbl>
              <a:tblPr/>
              <a:tblGrid>
                <a:gridCol w="720725"/>
                <a:gridCol w="719137"/>
                <a:gridCol w="720725"/>
                <a:gridCol w="719138"/>
              </a:tblGrid>
              <a:tr h="5413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</a:tr>
              <a:tr h="539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14412" name="Group 76"/>
          <p:cNvGraphicFramePr>
            <a:graphicFrameLocks noGrp="1"/>
          </p:cNvGraphicFramePr>
          <p:nvPr>
            <p:ph sz="quarter" idx="4"/>
          </p:nvPr>
        </p:nvGraphicFramePr>
        <p:xfrm>
          <a:off x="5299075" y="4005263"/>
          <a:ext cx="2873375" cy="1120776"/>
        </p:xfrm>
        <a:graphic>
          <a:graphicData uri="http://schemas.openxmlformats.org/drawingml/2006/table">
            <a:tbl>
              <a:tblPr/>
              <a:tblGrid>
                <a:gridCol w="1436688"/>
                <a:gridCol w="1436687"/>
              </a:tblGrid>
              <a:tr h="5603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folHlink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folHlink"/>
                    </a:solidFill>
                  </a:tcPr>
                </a:tc>
              </a:tr>
              <a:tr h="5603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folHlink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4413" name="Text Box 77"/>
          <p:cNvSpPr txBox="1">
            <a:spLocks noChangeArrowheads="1"/>
          </p:cNvSpPr>
          <p:nvPr/>
        </p:nvSpPr>
        <p:spPr bwMode="auto">
          <a:xfrm>
            <a:off x="1979613" y="3141663"/>
            <a:ext cx="792162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/>
              <a:t>____</a:t>
            </a:r>
            <a:endParaRPr lang="en-US"/>
          </a:p>
        </p:txBody>
      </p:sp>
      <p:sp>
        <p:nvSpPr>
          <p:cNvPr id="14414" name="Text Box 78"/>
          <p:cNvSpPr txBox="1">
            <a:spLocks noChangeArrowheads="1"/>
          </p:cNvSpPr>
          <p:nvPr/>
        </p:nvSpPr>
        <p:spPr bwMode="auto">
          <a:xfrm>
            <a:off x="2195513" y="5583238"/>
            <a:ext cx="792162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/>
              <a:t>____</a:t>
            </a:r>
            <a:endParaRPr lang="en-US"/>
          </a:p>
        </p:txBody>
      </p:sp>
      <p:sp>
        <p:nvSpPr>
          <p:cNvPr id="14415" name="Text Box 79"/>
          <p:cNvSpPr txBox="1">
            <a:spLocks noChangeArrowheads="1"/>
          </p:cNvSpPr>
          <p:nvPr/>
        </p:nvSpPr>
        <p:spPr bwMode="auto">
          <a:xfrm>
            <a:off x="6372225" y="3068638"/>
            <a:ext cx="79216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/>
              <a:t>____</a:t>
            </a:r>
            <a:endParaRPr lang="en-US"/>
          </a:p>
        </p:txBody>
      </p:sp>
      <p:sp>
        <p:nvSpPr>
          <p:cNvPr id="14416" name="Text Box 80"/>
          <p:cNvSpPr txBox="1">
            <a:spLocks noChangeArrowheads="1"/>
          </p:cNvSpPr>
          <p:nvPr/>
        </p:nvSpPr>
        <p:spPr bwMode="auto">
          <a:xfrm>
            <a:off x="6372225" y="5516563"/>
            <a:ext cx="79216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/>
              <a:t>____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Fractions of </a:t>
            </a:r>
            <a:endParaRPr lang="en-US"/>
          </a:p>
        </p:txBody>
      </p:sp>
      <p:sp>
        <p:nvSpPr>
          <p:cNvPr id="11269" name="Rectangle 5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endParaRPr lang="en-GB" sz="2400"/>
          </a:p>
          <a:p>
            <a:pPr>
              <a:lnSpc>
                <a:spcPct val="90000"/>
              </a:lnSpc>
            </a:pPr>
            <a:r>
              <a:rPr lang="en-GB" sz="3600"/>
              <a:t>1/2  = </a:t>
            </a:r>
          </a:p>
          <a:p>
            <a:pPr>
              <a:lnSpc>
                <a:spcPct val="90000"/>
              </a:lnSpc>
            </a:pPr>
            <a:r>
              <a:rPr lang="en-GB" sz="3600"/>
              <a:t>1/4  = </a:t>
            </a:r>
          </a:p>
          <a:p>
            <a:pPr>
              <a:lnSpc>
                <a:spcPct val="90000"/>
              </a:lnSpc>
            </a:pPr>
            <a:r>
              <a:rPr lang="en-GB" sz="3600"/>
              <a:t>1/8  = </a:t>
            </a:r>
          </a:p>
          <a:p>
            <a:pPr>
              <a:lnSpc>
                <a:spcPct val="90000"/>
              </a:lnSpc>
            </a:pPr>
            <a:r>
              <a:rPr lang="en-GB" sz="3600"/>
              <a:t>1/10 = </a:t>
            </a:r>
            <a:endParaRPr lang="en-US" sz="3600"/>
          </a:p>
        </p:txBody>
      </p:sp>
      <p:sp>
        <p:nvSpPr>
          <p:cNvPr id="11270" name="Rectangle 6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endParaRPr lang="en-GB" sz="2400"/>
          </a:p>
          <a:p>
            <a:pPr>
              <a:lnSpc>
                <a:spcPct val="90000"/>
              </a:lnSpc>
            </a:pPr>
            <a:r>
              <a:rPr lang="en-GB" sz="3600"/>
              <a:t>2/4  =</a:t>
            </a:r>
          </a:p>
          <a:p>
            <a:pPr>
              <a:lnSpc>
                <a:spcPct val="90000"/>
              </a:lnSpc>
            </a:pPr>
            <a:r>
              <a:rPr lang="en-GB" sz="3600"/>
              <a:t>3/4  =</a:t>
            </a:r>
          </a:p>
          <a:p>
            <a:pPr>
              <a:lnSpc>
                <a:spcPct val="90000"/>
              </a:lnSpc>
            </a:pPr>
            <a:r>
              <a:rPr lang="en-GB" sz="3600"/>
              <a:t>5/8  = </a:t>
            </a:r>
          </a:p>
          <a:p>
            <a:pPr>
              <a:lnSpc>
                <a:spcPct val="90000"/>
              </a:lnSpc>
            </a:pPr>
            <a:r>
              <a:rPr lang="en-GB" sz="3600"/>
              <a:t>7/8  = </a:t>
            </a:r>
          </a:p>
          <a:p>
            <a:pPr>
              <a:lnSpc>
                <a:spcPct val="90000"/>
              </a:lnSpc>
            </a:pPr>
            <a:r>
              <a:rPr lang="en-GB" sz="3600"/>
              <a:t>6/10 = </a:t>
            </a:r>
          </a:p>
          <a:p>
            <a:pPr>
              <a:lnSpc>
                <a:spcPct val="90000"/>
              </a:lnSpc>
            </a:pPr>
            <a:endParaRPr lang="en-US" sz="3600"/>
          </a:p>
        </p:txBody>
      </p:sp>
      <p:sp>
        <p:nvSpPr>
          <p:cNvPr id="11273" name="Cloud"/>
          <p:cNvSpPr>
            <a:spLocks noChangeAspect="1" noEditPoints="1" noChangeArrowheads="1"/>
          </p:cNvSpPr>
          <p:nvPr/>
        </p:nvSpPr>
        <p:spPr bwMode="auto">
          <a:xfrm>
            <a:off x="5867400" y="765175"/>
            <a:ext cx="1655763" cy="1109663"/>
          </a:xfrm>
          <a:custGeom>
            <a:avLst/>
            <a:gdLst>
              <a:gd name="T0" fmla="*/ 67 w 21600"/>
              <a:gd name="T1" fmla="*/ 10800 h 21600"/>
              <a:gd name="T2" fmla="*/ 10800 w 21600"/>
              <a:gd name="T3" fmla="*/ 21577 h 21600"/>
              <a:gd name="T4" fmla="*/ 21582 w 21600"/>
              <a:gd name="T5" fmla="*/ 10800 h 21600"/>
              <a:gd name="T6" fmla="*/ 10800 w 21600"/>
              <a:gd name="T7" fmla="*/ 1235 h 21600"/>
              <a:gd name="T8" fmla="*/ 2977 w 21600"/>
              <a:gd name="T9" fmla="*/ 3262 h 21600"/>
              <a:gd name="T10" fmla="*/ 17087 w 21600"/>
              <a:gd name="T11" fmla="*/ 173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rgbClr val="FFBE7D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endParaRPr lang="en-US"/>
          </a:p>
        </p:txBody>
      </p:sp>
      <p:sp>
        <p:nvSpPr>
          <p:cNvPr id="11274" name="Text Box 10"/>
          <p:cNvSpPr txBox="1">
            <a:spLocks noChangeArrowheads="1"/>
          </p:cNvSpPr>
          <p:nvPr/>
        </p:nvSpPr>
        <p:spPr bwMode="auto">
          <a:xfrm>
            <a:off x="6300788" y="1125538"/>
            <a:ext cx="792162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2800" b="1"/>
              <a:t>40</a:t>
            </a:r>
            <a:endParaRPr lang="en-US" sz="2800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rayons">
  <a:themeElements>
    <a:clrScheme name="Crayons 1">
      <a:dk1>
        <a:srgbClr val="000000"/>
      </a:dk1>
      <a:lt1>
        <a:srgbClr val="FFFFFF"/>
      </a:lt1>
      <a:dk2>
        <a:srgbClr val="FF0000"/>
      </a:dk2>
      <a:lt2>
        <a:srgbClr val="FFB800"/>
      </a:lt2>
      <a:accent1>
        <a:srgbClr val="FFEF66"/>
      </a:accent1>
      <a:accent2>
        <a:srgbClr val="000000"/>
      </a:accent2>
      <a:accent3>
        <a:srgbClr val="FFFFFF"/>
      </a:accent3>
      <a:accent4>
        <a:srgbClr val="000000"/>
      </a:accent4>
      <a:accent5>
        <a:srgbClr val="FFF6B8"/>
      </a:accent5>
      <a:accent6>
        <a:srgbClr val="000000"/>
      </a:accent6>
      <a:hlink>
        <a:srgbClr val="00B200"/>
      </a:hlink>
      <a:folHlink>
        <a:srgbClr val="703DFF"/>
      </a:folHlink>
    </a:clrScheme>
    <a:fontScheme name="Crayons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lnDef>
  </a:objectDefaults>
  <a:extraClrSchemeLst>
    <a:extraClrScheme>
      <a:clrScheme name="Crayons 1">
        <a:dk1>
          <a:srgbClr val="000000"/>
        </a:dk1>
        <a:lt1>
          <a:srgbClr val="FFFFFF"/>
        </a:lt1>
        <a:dk2>
          <a:srgbClr val="FF0000"/>
        </a:dk2>
        <a:lt2>
          <a:srgbClr val="FFB800"/>
        </a:lt2>
        <a:accent1>
          <a:srgbClr val="FFEF66"/>
        </a:accent1>
        <a:accent2>
          <a:srgbClr val="000000"/>
        </a:accent2>
        <a:accent3>
          <a:srgbClr val="FFFFFF"/>
        </a:accent3>
        <a:accent4>
          <a:srgbClr val="000000"/>
        </a:accent4>
        <a:accent5>
          <a:srgbClr val="FFF6B8"/>
        </a:accent5>
        <a:accent6>
          <a:srgbClr val="000000"/>
        </a:accent6>
        <a:hlink>
          <a:srgbClr val="00B200"/>
        </a:hlink>
        <a:folHlink>
          <a:srgbClr val="703D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rayons 2">
        <a:dk1>
          <a:srgbClr val="000000"/>
        </a:dk1>
        <a:lt1>
          <a:srgbClr val="FFFFFF"/>
        </a:lt1>
        <a:dk2>
          <a:srgbClr val="000000"/>
        </a:dk2>
        <a:lt2>
          <a:srgbClr val="99CCFF"/>
        </a:lt2>
        <a:accent1>
          <a:srgbClr val="CCCCFF"/>
        </a:accent1>
        <a:accent2>
          <a:srgbClr val="000066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00005C"/>
        </a:accent6>
        <a:hlink>
          <a:srgbClr val="00B200"/>
        </a:hlink>
        <a:folHlink>
          <a:srgbClr val="CCFF3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rayons 3">
        <a:dk1>
          <a:srgbClr val="000000"/>
        </a:dk1>
        <a:lt1>
          <a:srgbClr val="FFFFFF"/>
        </a:lt1>
        <a:dk2>
          <a:srgbClr val="000000"/>
        </a:dk2>
        <a:lt2>
          <a:srgbClr val="3399FF"/>
        </a:lt2>
        <a:accent1>
          <a:srgbClr val="CCECFF"/>
        </a:accent1>
        <a:accent2>
          <a:srgbClr val="008080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007373"/>
        </a:accent6>
        <a:hlink>
          <a:srgbClr val="009999"/>
        </a:hlink>
        <a:folHlink>
          <a:srgbClr val="3366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rayons 4">
        <a:dk1>
          <a:srgbClr val="808000"/>
        </a:dk1>
        <a:lt1>
          <a:srgbClr val="FFFFFF"/>
        </a:lt1>
        <a:dk2>
          <a:srgbClr val="336600"/>
        </a:dk2>
        <a:lt2>
          <a:srgbClr val="FFFFFF"/>
        </a:lt2>
        <a:accent1>
          <a:srgbClr val="99CC00"/>
        </a:accent1>
        <a:accent2>
          <a:srgbClr val="003300"/>
        </a:accent2>
        <a:accent3>
          <a:srgbClr val="ADB8AA"/>
        </a:accent3>
        <a:accent4>
          <a:srgbClr val="DADADA"/>
        </a:accent4>
        <a:accent5>
          <a:srgbClr val="CAE2AA"/>
        </a:accent5>
        <a:accent6>
          <a:srgbClr val="002D00"/>
        </a:accent6>
        <a:hlink>
          <a:srgbClr val="CCCC00"/>
        </a:hlink>
        <a:folHlink>
          <a:srgbClr val="CCFF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rayons 5">
        <a:dk1>
          <a:srgbClr val="808080"/>
        </a:dk1>
        <a:lt1>
          <a:srgbClr val="FFFFFF"/>
        </a:lt1>
        <a:dk2>
          <a:srgbClr val="003366"/>
        </a:dk2>
        <a:lt2>
          <a:srgbClr val="CCECFF"/>
        </a:lt2>
        <a:accent1>
          <a:srgbClr val="33CCCC"/>
        </a:accent1>
        <a:accent2>
          <a:srgbClr val="006699"/>
        </a:accent2>
        <a:accent3>
          <a:srgbClr val="AAADB8"/>
        </a:accent3>
        <a:accent4>
          <a:srgbClr val="DADADA"/>
        </a:accent4>
        <a:accent5>
          <a:srgbClr val="ADE2E2"/>
        </a:accent5>
        <a:accent6>
          <a:srgbClr val="005C8A"/>
        </a:accent6>
        <a:hlink>
          <a:srgbClr val="00FFFF"/>
        </a:hlink>
        <a:folHlink>
          <a:srgbClr val="0000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rayons 6">
        <a:dk1>
          <a:srgbClr val="6666FF"/>
        </a:dk1>
        <a:lt1>
          <a:srgbClr val="FFFFFF"/>
        </a:lt1>
        <a:dk2>
          <a:srgbClr val="000066"/>
        </a:dk2>
        <a:lt2>
          <a:srgbClr val="FFFFFF"/>
        </a:lt2>
        <a:accent1>
          <a:srgbClr val="33CCFF"/>
        </a:accent1>
        <a:accent2>
          <a:srgbClr val="0000FF"/>
        </a:accent2>
        <a:accent3>
          <a:srgbClr val="AAAAB8"/>
        </a:accent3>
        <a:accent4>
          <a:srgbClr val="DADADA"/>
        </a:accent4>
        <a:accent5>
          <a:srgbClr val="ADE2FF"/>
        </a:accent5>
        <a:accent6>
          <a:srgbClr val="0000E7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rayons 7">
        <a:dk1>
          <a:srgbClr val="000000"/>
        </a:dk1>
        <a:lt1>
          <a:srgbClr val="FFFFFF"/>
        </a:lt1>
        <a:dk2>
          <a:srgbClr val="800080"/>
        </a:dk2>
        <a:lt2>
          <a:srgbClr val="FFFFFF"/>
        </a:lt2>
        <a:accent1>
          <a:srgbClr val="CC66FF"/>
        </a:accent1>
        <a:accent2>
          <a:srgbClr val="990099"/>
        </a:accent2>
        <a:accent3>
          <a:srgbClr val="C0AAC0"/>
        </a:accent3>
        <a:accent4>
          <a:srgbClr val="DADADA"/>
        </a:accent4>
        <a:accent5>
          <a:srgbClr val="E2B8FF"/>
        </a:accent5>
        <a:accent6>
          <a:srgbClr val="8A008A"/>
        </a:accent6>
        <a:hlink>
          <a:srgbClr val="FF9900"/>
        </a:hlink>
        <a:folHlink>
          <a:srgbClr val="FF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rayons 8">
        <a:dk1>
          <a:srgbClr val="FF3300"/>
        </a:dk1>
        <a:lt1>
          <a:srgbClr val="FFFFFF"/>
        </a:lt1>
        <a:dk2>
          <a:srgbClr val="800000"/>
        </a:dk2>
        <a:lt2>
          <a:srgbClr val="FFFFCC"/>
        </a:lt2>
        <a:accent1>
          <a:srgbClr val="FF7C80"/>
        </a:accent1>
        <a:accent2>
          <a:srgbClr val="990000"/>
        </a:accent2>
        <a:accent3>
          <a:srgbClr val="C0AAAA"/>
        </a:accent3>
        <a:accent4>
          <a:srgbClr val="DADADA"/>
        </a:accent4>
        <a:accent5>
          <a:srgbClr val="FFBFC0"/>
        </a:accent5>
        <a:accent6>
          <a:srgbClr val="8A0000"/>
        </a:accent6>
        <a:hlink>
          <a:srgbClr val="FF66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Crayons</Template>
  <TotalTime>101</TotalTime>
  <Words>257</Words>
  <Application>Microsoft PowerPoint</Application>
  <PresentationFormat>On-screen Show (4:3)</PresentationFormat>
  <Paragraphs>93</Paragraphs>
  <Slides>15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8" baseType="lpstr">
      <vt:lpstr>Arial</vt:lpstr>
      <vt:lpstr>Comic Sans MS</vt:lpstr>
      <vt:lpstr>Crayons</vt:lpstr>
      <vt:lpstr>Fractions</vt:lpstr>
      <vt:lpstr>Name each Fraction</vt:lpstr>
      <vt:lpstr>Name each Fraction</vt:lpstr>
      <vt:lpstr>Colour 1/2</vt:lpstr>
      <vt:lpstr>Colour each Fraction</vt:lpstr>
      <vt:lpstr>Which fraction is shaded?</vt:lpstr>
      <vt:lpstr>Which Fraction is shaded?</vt:lpstr>
      <vt:lpstr>Which fraction is shaded?</vt:lpstr>
      <vt:lpstr>Fractions of </vt:lpstr>
      <vt:lpstr>Fractions of </vt:lpstr>
      <vt:lpstr> Fraction Problems 1</vt:lpstr>
      <vt:lpstr>Fraction Problems 2</vt:lpstr>
      <vt:lpstr>Fraction Problems 3</vt:lpstr>
      <vt:lpstr>Fraction Problems 4</vt:lpstr>
      <vt:lpstr>Fraction Problems 5</vt:lpstr>
    </vt:vector>
  </TitlesOfParts>
  <Company> knowetop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Fractions</dc:title>
  <dc:creator>pia</dc:creator>
  <cp:lastModifiedBy>schumacherd</cp:lastModifiedBy>
  <cp:revision>8</cp:revision>
  <dcterms:created xsi:type="dcterms:W3CDTF">2006-03-13T10:01:05Z</dcterms:created>
  <dcterms:modified xsi:type="dcterms:W3CDTF">2009-02-05T04:36:09Z</dcterms:modified>
</cp:coreProperties>
</file>